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3" r:id="rId4"/>
    <p:sldId id="261" r:id="rId5"/>
    <p:sldId id="262" r:id="rId6"/>
    <p:sldId id="274" r:id="rId7"/>
    <p:sldId id="263" r:id="rId8"/>
    <p:sldId id="279" r:id="rId9"/>
    <p:sldId id="264" r:id="rId10"/>
    <p:sldId id="265" r:id="rId11"/>
    <p:sldId id="266" r:id="rId12"/>
    <p:sldId id="267" r:id="rId13"/>
    <p:sldId id="278" r:id="rId14"/>
    <p:sldId id="271" r:id="rId15"/>
    <p:sldId id="276" r:id="rId16"/>
    <p:sldId id="280" r:id="rId17"/>
    <p:sldId id="268" r:id="rId18"/>
    <p:sldId id="270" r:id="rId19"/>
    <p:sldId id="269" r:id="rId20"/>
    <p:sldId id="272" r:id="rId21"/>
    <p:sldId id="275" r:id="rId22"/>
    <p:sldId id="277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572008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 descr="бег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0438"/>
            <a:ext cx="3071802" cy="3388016"/>
          </a:xfrm>
          <a:prstGeom prst="rect">
            <a:avLst/>
          </a:prstGeom>
        </p:spPr>
      </p:pic>
      <p:pic>
        <p:nvPicPr>
          <p:cNvPr id="8" name="Рисунок 7" descr="мяч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2372" y="3857628"/>
            <a:ext cx="1611628" cy="300037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71802" y="6286520"/>
            <a:ext cx="3857487" cy="57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спорт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ACEAFF"/>
              </a:clrFrom>
              <a:clrTo>
                <a:srgbClr val="AC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7104" cy="1714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спорт2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DB05"/>
              </a:clrFrom>
              <a:clrTo>
                <a:srgbClr val="C4DB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488"/>
            <a:ext cx="1147121" cy="171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спорт3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52"/>
              </a:clrFrom>
              <a:clrTo>
                <a:srgbClr val="FFFF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500438"/>
            <a:ext cx="1142976" cy="1714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спорт4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D97E"/>
              </a:clrFrom>
              <a:clrTo>
                <a:srgbClr val="FFD9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143512"/>
            <a:ext cx="1147104" cy="17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бег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469983"/>
            <a:ext cx="3071802" cy="3388017"/>
          </a:xfrm>
          <a:prstGeom prst="rect">
            <a:avLst/>
          </a:prstGeom>
        </p:spPr>
      </p:pic>
      <p:pic>
        <p:nvPicPr>
          <p:cNvPr id="8" name="Рисунок 7" descr="мяч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2395" y="3643314"/>
            <a:ext cx="1571605" cy="2925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Познакомьтесь с летними видами  спорта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4104456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Составитель: Барбарина О.А., воспитатель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438846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43073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 спорта, который подразумевает преодолений тех или иных дистанций вплавь за минимальное количество времени.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1644" y="1052736"/>
            <a:ext cx="282083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rsport.ru/images/62416/35/62416357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363695" cy="279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2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85010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Прыжки в воду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298" y="1268760"/>
            <a:ext cx="3718766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Один из водных видов спорта. На соревнованиях выполняются прыжки с трамплина (1 и 3 метра) и вышки (5, 7.5 и 10 метров). Во время прыжка спортсмены выполняют ряд акробатических действий (обороты, винты, вращения). На соревнованиях по синхронным прыжкам оценивается </a:t>
            </a: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синхронность </a:t>
            </a:r>
            <a:r>
              <a:rPr lang="ru-RU" sz="9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исполнения элементов двумя участниками.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img1.1tv.ru/imgsize640x360/PR201208081203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81642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g.championat.com/news/big/c/z/ni-dnja-bez-medalej_13719671462081430347zag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639" y="4077072"/>
            <a:ext cx="323468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8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Синхронное плавание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646758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одный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 спорта, связанный с выполнением в воде различных фигур под музыку. Синхронное плавание — один из самых утонченных и элегантных среди всех видов спорта. Однако, несмотря на кажущуюся легкость, он является весьма требовательным — помимо того, что спортсменки испытывают серьёзные физические нагрузки, им нужно обладать не только выносливостью, но и гибкостью, изяществом, отточенным мастерством и исключительным контролем дыхания.</a:t>
            </a:r>
          </a:p>
        </p:txBody>
      </p:sp>
      <p:pic>
        <p:nvPicPr>
          <p:cNvPr id="4" name="Рисунок 3" descr="http://cdn2.img22.ria.ru/images/95250/96/9525096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433" y="1628800"/>
            <a:ext cx="3647107" cy="246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cdn.itar-tass.com/tass/m2/uploads/i/119641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742468" cy="206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7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438846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Водное поло 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57475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Командный вид спорта с мячом, в котором две команды стараются забросить мяч в ворота соперника. Игра при этом проходит в бассейне с водой, неформальные встречи могут проходить в открытых водоёмах.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ahtubatv.ru/wp-content/uploads/2011/03/%D0%92%D0%BE%D0%B4%D0%BD%D0%BE%D0%B5-%D0%BF%D0%BE%D0%BB%D0%BE-%D1%80%D0%BE%D1%81%D1%81%D0%B8%D1%8F-%D1%82%D1%83%D1%80%D1%86%D0%B8%D1%8F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1340768"/>
            <a:ext cx="3565574" cy="232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g.championat.com/news/big/f/u/london-vodnoe-polo-rossija-garantirovala-6-e-mesto_13443663281157446897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238" y="4077072"/>
            <a:ext cx="3888432" cy="242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8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31105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Парусный спорт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64675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Соревнования проходят на нескольких типах яхт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некоторые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дисциплины разделены между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мужчинами и женщинами,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некоторые до сих пор являются смешанными. В этом виде спорта разыгрываются 10 комплектов наград.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agencyvolnyostrov.ru/autothumbs.php?img=/images/sport/parusa_farr337a_480_3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78618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rsport.ru/images/68729/81/6872981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4149081"/>
            <a:ext cx="376603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9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Гребля на байдарках и каноэ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357475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ребной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 спорта, в котором используются лодки двух типов: байдарки и 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Каноэ.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Первоначально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соревнования были мужскими, женские дисциплины появились 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позже.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Спортсмены находятся в лодках и гребут веслами, проходя дистанцию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вперед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ицом.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gtrk-saratov.ru/images/cms/data/2011-2012/june/9/img_03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84884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mgfso.ru/sites/default/files/images/news/13_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0482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9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Академическая гребля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367240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Спортсмены находятся в лодках и гребут веслами, проходя дистанцию спиной вперед, в отличие от гребле на байдарках и каноэ.</a:t>
            </a:r>
          </a:p>
          <a:p>
            <a:endParaRPr lang="ru-RU" dirty="0"/>
          </a:p>
        </p:txBody>
      </p:sp>
      <p:pic>
        <p:nvPicPr>
          <p:cNvPr id="4" name="Рисунок 3" descr="http://upload.wikimedia.org/wikipedia/commons/0/07/Czworka_podwojna-Pekin_200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80407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rowing-az.clan.su/_nw/3/182515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309" y="4221088"/>
            <a:ext cx="3460229" cy="233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64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Художественная гимнастика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71876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 спорта, выполнение под музыку различных гимнастических и танцевальных упражнений без предмета, а также с предметом (скакалка, обруч, мяч, булавы, лента)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vfrg.ru/up/afinibio_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976" y="1628800"/>
            <a:ext cx="3367742" cy="220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.blog-wp.eurosport.com/wp-content/blogs.dir/253/files/2013/09/Ch_04group_smW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528392" cy="243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7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Спортивная гимнастика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43073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мужчин в программу состязаний входят вольные упражнения, опорные прыжки, соревнования на гимнастическом коне, кольцах, параллельных брусьях, перекладине; у женщин – вольные упражнения, опорные прыжки, брусья разной высоты и бревно.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cs11444.vk.me/v11444451/a66/DEPerSy4TB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989536"/>
            <a:ext cx="3870369" cy="271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gymnast.bplaced.com/AG/Oly2012/Ferlito_aa_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910" y="1340768"/>
            <a:ext cx="4042643" cy="221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6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29483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Фехтование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71876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Используются  оружия: рапира, шпага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сабля.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Каждый поединок состоит из 3 раундов по 3 минуты каждый, либо длится до того момента, пока один из спортсменов не нанесёт оппоненту 15 уколов, которые регистрируются электрической схемой, проходящей через оружие и одежду фехтовальщика. Соревнования проводятся как в личном, так и в командном первенстве</a:t>
            </a:r>
          </a:p>
        </p:txBody>
      </p:sp>
      <p:pic>
        <p:nvPicPr>
          <p:cNvPr id="4" name="Рисунок 3" descr="http://i.eurosport.ru/2013/07/11/1057318-16931066-640-3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577" y="4005064"/>
            <a:ext cx="3566145" cy="240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upload.wikimedia.org/wikipedia/commons/thumb/f/ff/Rapiere-Morges-2.jpg/220px-Rapiere-Morg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9" y="260648"/>
            <a:ext cx="165618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1.wikia.nocookie.net/__cb20101223041152/costume/ru/images/2/29/%D0%A8%D0%BF%D0%B0%D0%B3%D0%B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973" y="2175306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usvelikaia.ru/upload/iblock/802/e8b87fad1738707fe17275815551512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31659" y="1530570"/>
            <a:ext cx="2762842" cy="12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ФУТБОЛ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381642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Спортивная командная игра, цель которой — забить мяч в ворота соперника, используя индивидуальное ведение и передачи мяча партнерам ногами, головой и др. частями тела — кроме рук. В матче побеждает команда, забившая больше голов.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1340769"/>
            <a:ext cx="28083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ids_football_141518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9705" y="4005064"/>
            <a:ext cx="3384376" cy="252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48680"/>
            <a:ext cx="5662982" cy="86895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Стрельба из лука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3312368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Участвуют стрелки только из олимпийского лука. Стрелки различаются по полу, мужчины и женщины стреляют отдельно, хотя упражнения одинаковы. Проводятся личные и командные соревнования. В команде 3 стрелка, результаты которых суммируются.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://img.championat.com/i/article/44/29/1348134429_b_ksenija-perova-ustupila-tolko-budushhej-olimpijskoj-chempionke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4018195" cy="248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212.17.3.242/_files/articles/u_0_img_080413091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912" y="1412776"/>
            <a:ext cx="283845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72687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Конный спорт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371876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Спортивные игры с использованием лошадей. Наездники участвуют 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личном и командном троеборье, личном и командном конкуре и личной и командной выездке. Во всех видах женщины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могут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участвовать наравне с мужчинами.</a:t>
            </a:r>
          </a:p>
        </p:txBody>
      </p:sp>
      <p:pic>
        <p:nvPicPr>
          <p:cNvPr id="4" name="Рисунок 3" descr="http://sportprimorye.ru/uploads/posts/2013-05/1369004634_1grishko-r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388220" cy="211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rsport.ru/images/60731/77/6073177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748260" cy="247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7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51085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Велоспорт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379077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перемещение по земле с использованием транспортных средств 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велосипедов.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Основная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 гоночных дисциплин — наиболее быстрое преодоление дистанции.</a:t>
            </a:r>
          </a:p>
        </p:txBody>
      </p:sp>
      <p:pic>
        <p:nvPicPr>
          <p:cNvPr id="4" name="Рисунок 3" descr="http://tv.akado.ru/images/data/akadotv/picture/imgbig/6083157/1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3950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mgfso.ru/sites/default/files/images/news/velosport_charlotte_cycling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54067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СПИСОК ИНФОРМАЦИОННЫХ ИСТОЧНИКОВ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http://olympiad.h1.ru/</a:t>
            </a:r>
          </a:p>
          <a:p>
            <a:r>
              <a:rPr lang="ru-RU" dirty="0"/>
              <a:t>http://life.team22.ru</a:t>
            </a:r>
          </a:p>
          <a:p>
            <a:r>
              <a:rPr lang="ru-RU" dirty="0"/>
              <a:t>http://olymp2010.rambler.ru</a:t>
            </a:r>
          </a:p>
          <a:p>
            <a:r>
              <a:rPr lang="ru-RU" dirty="0"/>
              <a:t>http://mymuza.ru</a:t>
            </a:r>
          </a:p>
          <a:p>
            <a:r>
              <a:rPr lang="ru-RU" dirty="0"/>
              <a:t>http://ru</a:t>
            </a:r>
            <a:r>
              <a:rPr lang="en-US" dirty="0"/>
              <a:t>.wikipedia.org</a:t>
            </a:r>
          </a:p>
          <a:p>
            <a:r>
              <a:rPr lang="ru-RU" dirty="0"/>
              <a:t>http://</a:t>
            </a:r>
            <a:r>
              <a:rPr lang="en-US" dirty="0"/>
              <a:t>sochi2014</a:t>
            </a:r>
            <a:r>
              <a:rPr lang="ru-RU" dirty="0"/>
              <a:t>.</a:t>
            </a:r>
            <a:r>
              <a:rPr lang="en-US" dirty="0"/>
              <a:t>com</a:t>
            </a:r>
          </a:p>
          <a:p>
            <a:r>
              <a:rPr lang="ru-RU" dirty="0"/>
              <a:t>http://</a:t>
            </a:r>
            <a:r>
              <a:rPr lang="en-US" dirty="0" err="1"/>
              <a:t>olympic</a:t>
            </a:r>
            <a:r>
              <a:rPr lang="ru-RU" dirty="0"/>
              <a:t>.</a:t>
            </a:r>
            <a:r>
              <a:rPr lang="en-US" dirty="0" err="1"/>
              <a:t>kz</a:t>
            </a:r>
            <a:endParaRPr lang="en-US" dirty="0"/>
          </a:p>
          <a:p>
            <a:r>
              <a:rPr lang="ru-RU" dirty="0"/>
              <a:t>http://</a:t>
            </a:r>
            <a:r>
              <a:rPr lang="en-US" dirty="0"/>
              <a:t>1tv</a:t>
            </a:r>
            <a:r>
              <a:rPr lang="ru-RU" dirty="0"/>
              <a:t>.ru</a:t>
            </a:r>
          </a:p>
          <a:p>
            <a:r>
              <a:rPr lang="ru-RU" dirty="0"/>
              <a:t>http://</a:t>
            </a:r>
            <a:r>
              <a:rPr lang="en-US" dirty="0" err="1"/>
              <a:t>olymps</a:t>
            </a:r>
            <a:r>
              <a:rPr lang="ru-RU" dirty="0"/>
              <a:t>.ru</a:t>
            </a:r>
          </a:p>
          <a:p>
            <a:r>
              <a:rPr lang="ru-RU" dirty="0"/>
              <a:t>http://www.uchportal.ru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Хоккей на траве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86278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Командный вид спорта (по одиннадцать человек в каждой команде), в который играют две </a:t>
            </a: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команды используя</a:t>
            </a: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клюшки и твердый </a:t>
            </a: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пластиковый мяч</a:t>
            </a: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Победу одерживает команда, забившая за время игры больше голов, чем соперник. При равном счёте объявляется ничья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rg.ru/img/content/81/35/26/RIAN_02243365.LR.ru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214" y="1412776"/>
            <a:ext cx="33478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85.233.76.51/photo/j/45145/big_222269820130708-19267-4c8mhj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214" y="4077072"/>
            <a:ext cx="3419161" cy="250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582862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ВОЛЕЙБОЛ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28671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Командная спортивная игра, в процессе которой две команды соревнуются на специальной площадке, разделённой сеткой, стремясь направить мяч (только руками) на сторону соперника таким образом, чтобы он приземлился на площадке противника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i.eurosport.ru/2012/08/07/873178-14713882-640-3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261842" cy="264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24743"/>
            <a:ext cx="2808312" cy="231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3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65487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ТЕННИС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357475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Спортивная игра мячом с и ракетками на специальной площадке (корте), разделенной сеткой.  Цель игры — ударом ракетки отправить мяч на половину соперника так, чтобы тот не его смог отбить или отбил с нарушением правил.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836712"/>
            <a:ext cx="251209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3.pictures.zimbio.com/gi/Olympics+Day+3+Badminton+dCDWFDkX_zI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62942"/>
            <a:ext cx="4035802" cy="2669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4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Настольный теннис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12776"/>
            <a:ext cx="335872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портивная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игра, основанная на перекидывании специального мяча ракетками через игровой стол с сеткой по определённым правилам. Целью игроков является достижение ситуации, когда мяч не будет правильно отбит противником.</a:t>
            </a:r>
          </a:p>
        </p:txBody>
      </p:sp>
      <p:pic>
        <p:nvPicPr>
          <p:cNvPr id="5" name="Рисунок 4" descr="http://ttfr.ru/tmp/2012/mikhailova_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055725" cy="256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nasten.com.ua/wp-content/uploads/2010/04/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273" y="1340768"/>
            <a:ext cx="351124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5158926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БАСКЕТБОЛ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57475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баскетбол играют две команды. Цель игры — забросить мяч в корзину соперника и помешать другой команде овладеть мячом и забросить его в свою корзину. Мячом играют только руками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Побеждает команда забросившая больше мячей в корзину соперника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basketbol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908720"/>
            <a:ext cx="2304256" cy="287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blognba.ru/wp-content/uploads/2010/12/dwight-howard-slam-dunk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794" y="3933056"/>
            <a:ext cx="331236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1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07880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Волейбол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86278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4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Командная спортивная игра, в процессе которой две команды соревнуются на специальной площадке, разделенной сеткой, стремясь направить мяч  на сторону соперника таким образом, чтобы он приземлился на площадке противника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i.eurosport.ru/2012/08/07/873178-14713882-640-36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61377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g.gazeta.ru/files3/469/4571469/russerb-pic452-452x452-454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75778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9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5158926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БАДМИНТОН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379077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Спортивная игра с воланом и ракетками на площадке , разделенной пополам сеткой.  Цель игры — приземлить волан на стороне противника и не допустить его падения на своей стороне.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wAuAMBIgACEQEDEQH/xAAbAAABBQEBAAAAAAAAAAAAAAAFAQIDBAYAB//EAEEQAAIBAwMBBAgCCAQFBQAAAAECAwAEEQUSITETQVFhBhQiMnGBkaEjUhVCYnKxwdHhM1OCkhYkQ0SiB3OywvD/xAAZAQADAQEBAAAAAAAAAAAAAAACAwQBAAX/xAAlEQACAgEDBAIDAQAAAAAAAAABAgARAxIhMQQTFFEyQSJhcZH/2gAMAwEAAhEDEQA/APPI0xKmFqXnHSgLSPke23HnTNzfmb60zxj7mdyaEVwZecsOnjWeApvxFZ4v7ndyaAug53r9aRZohEMyJ1/MKGSafLGQrMgJUNwc9fhTBYt3uPpReL+4B6hYWW4gDAmVAP3qYbq3yfxk+Rob6k3+Z9qcLDI5lI+Vb4szyFlr12ISSBpRsOCo54pXu4VVSWPtdOKq/oxCcmZvoKtw2UOEjlY7QR7fUih8eceoWQPdxKAp3ZBPGK6G/ijlVtrnBzVfUpMuYwB7DEBu8iqgohgT7hDISLl5r1SPcNQNODIGAIwMYzUGaVVLcngUQwovE7WTLLXgwfwz5HdVyxEl1cgRRNI7RAhUBJ6mhEn/AOFT2avv6PjbwQDQPQEJYQnuBa30UhXDxSDcrDoQe8Vtz/6r3UqOt5oOkXW0YUNAQNuOR31gZYJnGXjfecFW/N5moYIbpnYrE+0DJzxx8+vXpUxIh7T0HSfSD0SvhJJd+j9zp8rMdzWFzlDx+RsBfgB9aLDWNEupLKztdVuotOEDEy30W7syeiqq8895rz3TohHCSxA3HoxGat2xjWGBHljVuzXOGHHFKYwxQ+5u/wBDvLaQSepw2uIU2m8u4Fd+ByOeB8aGelVrbafpUMsdg8LmUK1x+kIZw3B42JyPj5VkHMI0ySN3jEhj2hSfLmhRu41AATOBjPjWqhcfiJuuuTLWtT9pbIV/P4fGuqlc3AuIezWMjb7RPXAFdTkxlRRguwJsS0tmoeOOSPJCmWQdqAGXuA8DSJbRlINyIDM5IbtOAo7iO741bIjWaY4t/wANMAAMyyHxHn306NVWWzXtIQFBLOYydvk/j8BVm5kxMpSRQiK4dY48dptUCQkgeX5h51FeultNIqRQuTGANgyBx1576s9rJIk0KQACRsl+zPHw44+VLbaejORLKUwCd7Rs2fsKUzb0IYA5M5B7K/Cn7SegNdJBIYEcXk4kZwpTOAB45/lUjWMfrEyevXbIkeUPIYt5jPA86o7j1xJeyvuN7Jz0Rj8qURSf5bfSo/UYjBAxnuGZzh8sNnlg95p7aZb+sToBdkKmY1PvDzbjp8K4u07sr7jhG/5T9KeFPeMfE1VFhb+qwzbZ+XxI/wCp06Lx1qb9F23rckK2l0Sy5hjbh/InjkUJdpoxLBWoRSGdyFyN3UVW7OX/AC3/ANpowtlB6n2gglDRN7cm72AD3Y+NMuJLY5a3jkVD0V2yRQfmTHjSog2OJj7+VA7j305zn4DpUjEscmomptUIN2ZBMSFoppz7rWME84oXP7tXbFsW8fwqLqITfGEePCu4xUavkV26oqMXvHEio2buFIzVBcSiKMk+8eFFNxYi5qbGTztFeQqrBhnlB49MZqOaKa17e1ljMbq5/Df3hjAx9/sahgh9YmJk3bB7xXuPdSvcXKuYpHLE9S3J+tPIANCVBSFutoc9HbCyurQyXMjiRyykb9oxXULgZRaBgUBER9nxYniuqdkd2JDTQQBUNSMvYXxMoG9gAqxYEnPUcezVWUy3hiMqugjUBRsPTwOFo9C3otcTGT9F3+ZGyQbpSBx4bKIwT+jtrNP2FndrhSO0E64frx7nlVrOW2XiIArmZqKziW1jkRyZd+Fj7EcjxyVBogJB69LL62/swhe1EWGzjG3H2z5UaS50L1eACxu9kT7+zN0AYz4+7z0oLrWtWcN5crpsJjMqlJnllLl/twPlW60UcTKZjISdtlaJvbPa7jER7A7sg55NSpJvv7oma4KmPDPtxI3HQjPT+VXdIvbF9Ks21CwlnMczLC0dw0aKAAc7ceJommoaLJfXLJp12xkXDzevNlhzx7vlW90EXU7QRtMy2z9HW2JZC6S8qf8ADUd2Ofe8akcxrqDmSS6COntEnDtx/D+VFl1L0fXTwv6Gn9iUMsHrzkeG4nHWrct1oNxC902jvPIsQOJL12yR+qOPIVzZAN5wUmZcIv6NdfxjIjgjHuKOnPnUsjW0M1tPcm6W3ZRuZyQX/dOOlH5b/QLVGtpNIUdpCG7Nb5yrN+Xy+NC7v0i0uVFin9F4XEfuhr+UgfasD6+BOIrmZ66kDXErRO3q7MSik53Dzz8aseqaWdAlu31MnVhKBHZLC2OzzgkuRjPfwenXmiD67o5JJ9ErMk+N7LTTr2ld3onpmPBp5T/9qcGoUBA5maYc1G1apde055ERfRLSMuwUe1L1P+qrklxBExR/RPRFfPuGCQkdeuX8qF8tfUJVmDmGRxRz0c0m4vbSaYwh4o4WZFD4YkY5+Aoudas0yP8AhrQR45s246ft/tUX0j0it1h3HQdKT3o4zDa4AbJHOWPGRzU7kPzCYlaqZy00G/udGW9it9sis+/ew24XPf3HjvoSxlClmnsMg4x2/I+VenJqmpW+nRSWmn6X6vJgvCljgYPVgc4NZVvSC6gvHgl0TQIJQ/tZ0lM9/OSfKkIFYmMZaAJEysVwWMhkMYRDgsD1PlVO4m7V9xYeQz0rbN6Y3ir+FaaSqDkAaYn5c+NOX0z1TJ9nT1AJHFhGvTHn51UCMa0BFgWbmKtLlYSQ+NpBOR1zT4Fe7lZ1jQnjp0zjuGRW2/4z1XcAs1qnOPZtovHHhVh9e9JBIscl8sMr8iNIYPlzsNIJ3uO1Gq+pjU0qUMsgTLA5UbRj/wCVdWvHpPr+I1i1S5Z8ZcBIuBjPcnNdXbmASIDNywiSPsyFTnAQDJxT/X37WVwJN7jaTsGMe1/arNv6KX93Es0ctuQTt5dsj7VVj0m6hkAMiEB9pCyEc/SqADuAdxFl1FE/cmE49VfeHRYSHRTHy5w2R9qE6xbm4drvBWQnDZ43DJGf4UavJfVlRNjOdw9gHcTW20bV7m9021nRtAsc4TEkWXCq4jLNk+ZY+S0lHLA6oYo8THx3A1O203SdNhlcRjgNjJbGT8B/WrjzTQ3gWdHjnjIUhv1MA1S9IvSi+1C4R7n1ZBbMdhtYRGMZ5PHXpVUXjXMJv3cZ3gMCOenXj41wUrsOIfz3+5UGostpNFskEcrAu3eecg9Kgk1OQyQtEXAijCBX5GBzx4c1Ir26Z2FVz1xJKP5VIslvu/EO5T0/Fkb7EUzImXSbU1Fh1HBj4g88azXIzMA3J8DmqVyCZmRE3HljjuA6miSXHvBjgk56npVi1uLSG1dmny5GGTss5Hman6fKS1DmBkelurgO3tpbo/grkfmPAHBPX5GmyQhYElDg5AyMdK0Gn3miQq6TJ7LPuGFc4P06dfqaMQJp0AttRskRbZ1MSxGMjocFsEcd3xpmXJnx5KKmo3GMboDdGYW0yby3wP8Aqrj6itHcdstyVAYMW5HfjLfypbP0R1TUdWka3FsgQrcFTIfZUscDp14NWwtxZw3ltcGJ9zbQ8bHBwfPwJoc2UUDGYcLZDQgG5UbnYcEe8P8AbV3Tg5sy6Kx2zOzYGcAO39qJ/wDCuqNZi8As/V3AO7tTnBx3fSooIL8ATaUiu0QHafqrKCSCuPA0AIJF8QCCAfYhC1gm0+SHTroSXEQAW4MTYI4525/WBIHgcedB9V9G3sXu7oXHaQoIZIZD/wBwrl8fBhhsjyozcXEtltjv1lW4ReBHIGC559751UniOp2cEUE//MLdKTE/REYY7Q+O054H5qbhca6raQ+QzPpMFnR4LrQLOa3YC5MKtId59rjoe4YHhQiIssWGJVhuDY3Dn2fKj2pTrb3aRWYd7aMbFuJWJM+G5YeC4yAB3YqTWIree5t7tYjDDLIsd1bxMR6qxIzjH6pHI8OlYmMkmz/JWcybAQISckFz16Zf83wowRJHdqZFbnDkAOeMDmu1S1hkv57PTSJGtHaLLMyl1Vuvs/zqzFd22nwxyDJnfCyZJZVzgY54yefoaFlcDiEGQmrgJrho4o2iZ2l7MFtxPTbxtzzz311WpIbS6uoe1tdhmUZUlhsPOAFB6HYeeK6qcWIstybLnRGoibm10x7NHWK5ihUtu2LGzkE+bMf4V2laBp9w9xLf3WoKVYE9hEmNxySTkVFY62YG7G/tpHVcIJHUAbumQQcbfDJra6Ta3FiZ/WbU26PtPJyp8eaBc2JxWmjDbDkU/Lb16mXvrGz0m0Y6KbiRyT20lwilgNvs8KBkZBrI+m0QVra5KdlNKXTZ+cLjD/DmtT6YazLpsRnt2CTzMSu3Hu9cY+grzrUNWk1SczXMvaTEYHAG0eAHTvpR6bTm1gw8T6koiRWttDd3cNvdzGGKVgjyflB76MaToV2NEvpmkVgpZdseDkD9Y8HjHIxzWduFLwtsJzjJGaM+hV3Os96IWK2kMMkwQ8k7Rkr4c0blgQV3r6jUYAepSi0mWdBLDKhjJHtHjH9hnrR7U/RWTTtOlna/jl7BN4RIMEgkBiDk5AGefKpdW0LTY9ITVo7i7TtMtDZsAqupPRT1Azmqt96QznTBp8VvHJu05ITOTzGxT2lA8ASR9ar6jqu8AMQNfclXCU+Z/kC+rTQ4MrFVynaHbkqrAEH6EGpRaxvZPJNdhI3Ruw/DPturKNpPdwSfiMVs7vStJvdPurtZWaGT2i4bGdoCjqOOFFebG4e/sYIYoyFtdwQK/J3MWOc/KpMAxqzEi4xgSNjU02g+jHrl20N9MYgq5Uxruzz8q2b6CoWP/nkISMLERbkZGQe5/EDurIegBki1Q9pvw8D79x6EMOfnn7Vv4pVdj2SKT7xGevmteuSuYat55+RnRqJkGnWM2nM7Wd/brvj7NmFnyMZ/b68nmhsnoxFNbxodQUBGLF1tyGOT3+3gjywKOZhZ2yVGOqs2OfhTWO5iRwF6880lukxMbIh4+sz4xSGhKb6fcnShpi6qnYqfZPqvtnnPXfUaaG9tBIRqQRLkc4t+mB3Zfzq+J4xOg28bSQ3cPL7VHdSytEke+EhQF/E9v2enAqfNgxIL07COx58uRqLbmZ/SdFg1OKUW91KtvCSPWJbUbXOedp3c9P40BvZrWx16N9PuhcrBlJHEXsMcYxy/PXnGBRDWIdZ1bWEsbi9lbTdxO5F2Rqg/VIHJ6gc+NFtK9HrO11Vn2FI2VWiETbVBbIbH246YqMKEvK3B9SgKpOhANXuBtc9HjbQrfxzhkLZlSOLaIifD2jxzipdI0lZQ0y6lbxNcfhhJo8u0ZIO7OccEAfKtHc3lnaW1yt3DJLAYyjrHhmIPAOMj6cVlLz0bksow9wRvnlVIgCCOT0bvGB4ZHFHlw3l0A0DwZGiMfz5A5EML6JW9vdyz2+sFZXbParbjjpwPa6VHdaZfSX0kDyJcQrDl7oWnIG7gMA/jyDRe2ENtbJBErFIsKQRzx31h/SiGXSfSV/WL29NtdJuDwnDjIztPjz9qqy9IgT9+4WHOzuQePUvSaDNBqcKR30TtNMA5NuR2W2NmBI3d/T50lO9GtNvF9HG1SS5liaV0GQAxbLYB5+B6+NdRYMZVaO8zOEdroQZG+oanNFaLcJBA6updlLHHLcgda9D0qaS2HYRNLcMYeyBkPJ6fTp8qxmm6Pq0FzFLHp7yMhJGUYA5GOtam4t5ktVtbbL3shy5iYgDHOBznA8+teN1aMmVdHE9vpM+N8GRsh/I/5PNPSnVbq8vpRcAxSByGjz7uOMfKqFvpmoT2/rKQN2ZGVJBBceK+Ire3foLealdC4uVxJ3+0vtfHgk0YX0W1SQKJ7tH2rtB8B3DAUAVepXljPKbOoG08pt7h+A2QQccDkffitr6FWFzd217Lbwqq9hIi7hjtWZcYX4dTRqT/ANOYri6W5nkIb9YJHw/xo3DpNxZXVpGl86RKuOxQBV2jypObP2xabx2FkytpMwcls3R1Hs8AMOlN9VHeifNRXo0vo5bXU73Mgk3SEtwcD7ClT0Z09fejz/rJ/mKoXqk0g1I3NMRPPR26wmBZGEJ4Kd30qomnwRn2II1z12rivU10LTk923i/1DP9amXTrKP3IIh8EH9KHylB2WAX2nmVms1s5e0G1mXaSq54q2Z9UYcmb4hTXowhhXomPhXHYB/h/Wu84jgQCQeZ5u0upkYZ7g/EGlF1qgYfjTDzI/tXorMv+Wn0phl4xtHyFb57eoFrMG15qQB3XoOB0Df2pttezzZjuSdoIZccc5rdNJx0NQT3FtGm+5ihnjVhuh5Zz8FApeXqzkQofuOwMO4CBMXPrE0N4wgtlaJAygyAndnGe/8AZH3qW71t2tFVNsrPgndEUaIjPu4PwrWQ3EVzEJREEVslUdcFRnpinFYmH+CmP3aHvjSFI2E5s9OxHMyd9qk0+kKwt1ZXzDLJg5VscY5+fyptyLrVdNsrmNmN3ZTrMYjk9op6jHzrXb+zQW8wgFlI3KMnutg4YH5Yx5mqyaNI8s1xbMscPZ/i7Wzt+HyzSWytSaeVlWLKhJvhhAU2q6tEPxdE2bh1Mb812pu1x67f3uiziEQpHFI8RULJtAOc8rnJGR40dt7IQMpN7ePgggdodv2xVu7mOob/AF+RpFIP4bIAHGVxz5c/Xyqkda7D8hEKcINoTMbLrsA0BtPtrMxsLhGRN3Gxdvf4kg11aNtOsD/2cQ/0Cuox1oHAkxzKYcv5Oys3aJT2h9lcDvqtpFgLTdNcFpLhxjjGEHlVvdcgspt02M+7esmCMcbemSO/r1p4dv8AL+/968/SC1ytn04wiH+ybtccDAHlmmmQnvFMXJ92Jj8KXB/WQr8WAo6k8f2rjoxHw4qlMjtfiUlmxDtznOOf71YLRL1b/wAgaSC/hxNC8cojDq2zswyykd5OfJeMDp50LJq2lHTOEeyY5CVUAMcAY4p3aN+Y/WnST200SyJHPDMT7aSAEHzBBqLK9xP0rdNSdydUdvfxzSbm8B9q4AEdT9KXZ+0PvXVF2Y0sT12n5Cmlj4D6Cn9n+2n3/pXdme4p9a2oJJkRJ/Kv0pv+kVMYz4r/ALhTTG37J+DCuqDZkJ3dyr96QFhxsX6H+tS9m3dk/Ou7KT8rfKtqCWPqQHtOoCD91dv8KjZWPvfcmrRil/I/0P8ASmGJ/wAj/MVlTCxlQpjrj5datW10sNsyiDEp4YiXjHlx30hQjuNN+f2rZqZSnxlXce5P/If0pNo3lwOSME8VeS3ml/wo3YeIXpSm1I/xZYl+e4/QZrKggNKOD1/nXVd7O2XqXfywF/rXVlTdMvCeMqojjbOPaMmD/CuaZyMZ2/BQKgSMMMlm+tSrGvhn40UsLajGtIzdZGPzqPs891WCoUZFKOa6AVuQCAdMAfKnCHnk1NjzNdXTtCxgiUeFLtA7qWurplATuKaaU9KSugxDSGl76410wxtNIyfGnqMsBRSTT4IrXtsM58Gbj7Yrpy4y3EDnHfSpDJL/AIUbN+6M1Kbp1/wkjjA/Kg/ieaZNNI4/EkZ/3jmugsoHMX1Vh77Rx+bOP4DmuCwr1uHPlGp/niltIhNIqsSATj2at39vDYgBIxJ/7hJ/hitmquoWJT7WMcIkjfvyE/wxUwN5t9mMwoe/AX7mohdzkHa/ZjpiNQv8KrsxY7m5PieaycW0iWXBxie8zjooJfH8vvTO2hToJJT4uQo+gz/GoKQ10HV6kr3b/wDSSOPzVAT9TzXVDikrpmpv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HwAuAMBIgACEQEDEQH/xAAbAAABBQEBAAAAAAAAAAAAAAAFAQIDBAYAB//EAEEQAAIBAwMBBAgCCAQFBQAAAAECAwAEEQUSITETQVFhBhQiMnGBkaEjUhVCYnKxwdHhM1OCkhYkQ0SiB3OywvD/xAAZAQADAQEBAAAAAAAAAAAAAAACAwQBAAX/xAAlEQACAgEDBAIDAQAAAAAAAAABAgARAxIhMQQTFFEyQSJhcZH/2gAMAwEAAhEDEQA/APPI0xKmFqXnHSgLSPke23HnTNzfmb60zxj7mdyaEVwZecsOnjWeApvxFZ4v7ndyaAug53r9aRZohEMyJ1/MKGSafLGQrMgJUNwc9fhTBYt3uPpReL+4B6hYWW4gDAmVAP3qYbq3yfxk+Rob6k3+Z9qcLDI5lI+Vb4szyFlr12ISSBpRsOCo54pXu4VVSWPtdOKq/oxCcmZvoKtw2UOEjlY7QR7fUih8eceoWQPdxKAp3ZBPGK6G/ijlVtrnBzVfUpMuYwB7DEBu8iqgohgT7hDISLl5r1SPcNQNODIGAIwMYzUGaVVLcngUQwovE7WTLLXgwfwz5HdVyxEl1cgRRNI7RAhUBJ6mhEn/AOFT2avv6PjbwQDQPQEJYQnuBa30UhXDxSDcrDoQe8Vtz/6r3UqOt5oOkXW0YUNAQNuOR31gZYJnGXjfecFW/N5moYIbpnYrE+0DJzxx8+vXpUxIh7T0HSfSD0SvhJJd+j9zp8rMdzWFzlDx+RsBfgB9aLDWNEupLKztdVuotOEDEy30W7syeiqq8895rz3TohHCSxA3HoxGat2xjWGBHljVuzXOGHHFKYwxQ+5u/wBDvLaQSepw2uIU2m8u4Fd+ByOeB8aGelVrbafpUMsdg8LmUK1x+kIZw3B42JyPj5VkHMI0ySN3jEhj2hSfLmhRu41AATOBjPjWqhcfiJuuuTLWtT9pbIV/P4fGuqlc3AuIezWMjb7RPXAFdTkxlRRguwJsS0tmoeOOSPJCmWQdqAGXuA8DSJbRlINyIDM5IbtOAo7iO741bIjWaY4t/wANMAAMyyHxHn306NVWWzXtIQFBLOYydvk/j8BVm5kxMpSRQiK4dY48dptUCQkgeX5h51FeultNIqRQuTGANgyBx1576s9rJIk0KQACRsl+zPHw44+VLbaejORLKUwCd7Rs2fsKUzb0IYA5M5B7K/Cn7SegNdJBIYEcXk4kZwpTOAB45/lUjWMfrEyevXbIkeUPIYt5jPA86o7j1xJeyvuN7Jz0Rj8qURSf5bfSo/UYjBAxnuGZzh8sNnlg95p7aZb+sToBdkKmY1PvDzbjp8K4u07sr7jhG/5T9KeFPeMfE1VFhb+qwzbZ+XxI/wCp06Lx1qb9F23rckK2l0Sy5hjbh/InjkUJdpoxLBWoRSGdyFyN3UVW7OX/AC3/ANpowtlB6n2gglDRN7cm72AD3Y+NMuJLY5a3jkVD0V2yRQfmTHjSog2OJj7+VA7j305zn4DpUjEscmomptUIN2ZBMSFoppz7rWME84oXP7tXbFsW8fwqLqITfGEePCu4xUavkV26oqMXvHEio2buFIzVBcSiKMk+8eFFNxYi5qbGTztFeQqrBhnlB49MZqOaKa17e1ljMbq5/Df3hjAx9/sahgh9YmJk3bB7xXuPdSvcXKuYpHLE9S3J+tPIANCVBSFutoc9HbCyurQyXMjiRyykb9oxXULgZRaBgUBER9nxYniuqdkd2JDTQQBUNSMvYXxMoG9gAqxYEnPUcezVWUy3hiMqugjUBRsPTwOFo9C3otcTGT9F3+ZGyQbpSBx4bKIwT+jtrNP2FndrhSO0E64frx7nlVrOW2XiIArmZqKziW1jkRyZd+Fj7EcjxyVBogJB69LL62/swhe1EWGzjG3H2z5UaS50L1eACxu9kT7+zN0AYz4+7z0oLrWtWcN5crpsJjMqlJnllLl/twPlW60UcTKZjISdtlaJvbPa7jER7A7sg55NSpJvv7oma4KmPDPtxI3HQjPT+VXdIvbF9Ks21CwlnMczLC0dw0aKAAc7ceJommoaLJfXLJp12xkXDzevNlhzx7vlW90EXU7QRtMy2z9HW2JZC6S8qf8ADUd2Ofe8akcxrqDmSS6COntEnDtx/D+VFl1L0fXTwv6Gn9iUMsHrzkeG4nHWrct1oNxC902jvPIsQOJL12yR+qOPIVzZAN5wUmZcIv6NdfxjIjgjHuKOnPnUsjW0M1tPcm6W3ZRuZyQX/dOOlH5b/QLVGtpNIUdpCG7Nb5yrN+Xy+NC7v0i0uVFin9F4XEfuhr+UgfasD6+BOIrmZ66kDXErRO3q7MSik53Dzz8aseqaWdAlu31MnVhKBHZLC2OzzgkuRjPfwenXmiD67o5JJ9ErMk+N7LTTr2ld3onpmPBp5T/9qcGoUBA5maYc1G1apde055ERfRLSMuwUe1L1P+qrklxBExR/RPRFfPuGCQkdeuX8qF8tfUJVmDmGRxRz0c0m4vbSaYwh4o4WZFD4YkY5+Aoudas0yP8AhrQR45s246ft/tUX0j0it1h3HQdKT3o4zDa4AbJHOWPGRzU7kPzCYlaqZy00G/udGW9it9sis+/ew24XPf3HjvoSxlClmnsMg4x2/I+VenJqmpW+nRSWmn6X6vJgvCljgYPVgc4NZVvSC6gvHgl0TQIJQ/tZ0lM9/OSfKkIFYmMZaAJEysVwWMhkMYRDgsD1PlVO4m7V9xYeQz0rbN6Y3ir+FaaSqDkAaYn5c+NOX0z1TJ9nT1AJHFhGvTHn51UCMa0BFgWbmKtLlYSQ+NpBOR1zT4Fe7lZ1jQnjp0zjuGRW2/4z1XcAs1qnOPZtovHHhVh9e9JBIscl8sMr8iNIYPlzsNIJ3uO1Gq+pjU0qUMsgTLA5UbRj/wCVdWvHpPr+I1i1S5Z8ZcBIuBjPcnNdXbmASIDNywiSPsyFTnAQDJxT/X37WVwJN7jaTsGMe1/arNv6KX93Es0ctuQTt5dsj7VVj0m6hkAMiEB9pCyEc/SqADuAdxFl1FE/cmE49VfeHRYSHRTHy5w2R9qE6xbm4drvBWQnDZ43DJGf4UavJfVlRNjOdw9gHcTW20bV7m9021nRtAsc4TEkWXCq4jLNk+ZY+S0lHLA6oYo8THx3A1O203SdNhlcRjgNjJbGT8B/WrjzTQ3gWdHjnjIUhv1MA1S9IvSi+1C4R7n1ZBbMdhtYRGMZ5PHXpVUXjXMJv3cZ3gMCOenXj41wUrsOIfz3+5UGostpNFskEcrAu3eecg9Kgk1OQyQtEXAijCBX5GBzx4c1Ir26Z2FVz1xJKP5VIslvu/EO5T0/Fkb7EUzImXSbU1Fh1HBj4g88azXIzMA3J8DmqVyCZmRE3HljjuA6miSXHvBjgk56npVi1uLSG1dmny5GGTss5Hman6fKS1DmBkelurgO3tpbo/grkfmPAHBPX5GmyQhYElDg5AyMdK0Gn3miQq6TJ7LPuGFc4P06dfqaMQJp0AttRskRbZ1MSxGMjocFsEcd3xpmXJnx5KKmo3GMboDdGYW0yby3wP8Aqrj6itHcdstyVAYMW5HfjLfypbP0R1TUdWka3FsgQrcFTIfZUscDp14NWwtxZw3ltcGJ9zbQ8bHBwfPwJoc2UUDGYcLZDQgG5UbnYcEe8P8AbV3Tg5sy6Kx2zOzYGcAO39qJ/wDCuqNZi8As/V3AO7tTnBx3fSooIL8ATaUiu0QHafqrKCSCuPA0AIJF8QCCAfYhC1gm0+SHTroSXEQAW4MTYI4525/WBIHgcedB9V9G3sXu7oXHaQoIZIZD/wBwrl8fBhhsjyozcXEtltjv1lW4ReBHIGC559751UniOp2cEUE//MLdKTE/REYY7Q+O054H5qbhca6raQ+QzPpMFnR4LrQLOa3YC5MKtId59rjoe4YHhQiIssWGJVhuDY3Dn2fKj2pTrb3aRWYd7aMbFuJWJM+G5YeC4yAB3YqTWIree5t7tYjDDLIsd1bxMR6qxIzjH6pHI8OlYmMkmz/JWcybAQISckFz16Zf83wowRJHdqZFbnDkAOeMDmu1S1hkv57PTSJGtHaLLMyl1Vuvs/zqzFd22nwxyDJnfCyZJZVzgY54yefoaFlcDiEGQmrgJrho4o2iZ2l7MFtxPTbxtzzz311WpIbS6uoe1tdhmUZUlhsPOAFB6HYeeK6qcWIstybLnRGoibm10x7NHWK5ihUtu2LGzkE+bMf4V2laBp9w9xLf3WoKVYE9hEmNxySTkVFY62YG7G/tpHVcIJHUAbumQQcbfDJra6Ta3FiZ/WbU26PtPJyp8eaBc2JxWmjDbDkU/Lb16mXvrGz0m0Y6KbiRyT20lwilgNvs8KBkZBrI+m0QVra5KdlNKXTZ+cLjD/DmtT6YazLpsRnt2CTzMSu3Hu9cY+grzrUNWk1SczXMvaTEYHAG0eAHTvpR6bTm1gw8T6koiRWttDd3cNvdzGGKVgjyflB76MaToV2NEvpmkVgpZdseDkD9Y8HjHIxzWduFLwtsJzjJGaM+hV3Os96IWK2kMMkwQ8k7Rkr4c0blgQV3r6jUYAepSi0mWdBLDKhjJHtHjH9hnrR7U/RWTTtOlna/jl7BN4RIMEgkBiDk5AGefKpdW0LTY9ITVo7i7TtMtDZsAqupPRT1Azmqt96QznTBp8VvHJu05ITOTzGxT2lA8ASR9ar6jqu8AMQNfclXCU+Z/kC+rTQ4MrFVynaHbkqrAEH6EGpRaxvZPJNdhI3Ruw/DPturKNpPdwSfiMVs7vStJvdPurtZWaGT2i4bGdoCjqOOFFebG4e/sYIYoyFtdwQK/J3MWOc/KpMAxqzEi4xgSNjU02g+jHrl20N9MYgq5Uxruzz8q2b6CoWP/nkISMLERbkZGQe5/EDurIegBki1Q9pvw8D79x6EMOfnn7Vv4pVdj2SKT7xGevmteuSuYat55+RnRqJkGnWM2nM7Wd/brvj7NmFnyMZ/b68nmhsnoxFNbxodQUBGLF1tyGOT3+3gjywKOZhZ2yVGOqs2OfhTWO5iRwF6880lukxMbIh4+sz4xSGhKb6fcnShpi6qnYqfZPqvtnnPXfUaaG9tBIRqQRLkc4t+mB3Zfzq+J4xOg28bSQ3cPL7VHdSytEke+EhQF/E9v2enAqfNgxIL07COx58uRqLbmZ/SdFg1OKUW91KtvCSPWJbUbXOedp3c9P40BvZrWx16N9PuhcrBlJHEXsMcYxy/PXnGBRDWIdZ1bWEsbi9lbTdxO5F2Rqg/VIHJ6gc+NFtK9HrO11Vn2FI2VWiETbVBbIbH246YqMKEvK3B9SgKpOhANXuBtc9HjbQrfxzhkLZlSOLaIifD2jxzipdI0lZQ0y6lbxNcfhhJo8u0ZIO7OccEAfKtHc3lnaW1yt3DJLAYyjrHhmIPAOMj6cVlLz0bksow9wRvnlVIgCCOT0bvGB4ZHFHlw3l0A0DwZGiMfz5A5EML6JW9vdyz2+sFZXbParbjjpwPa6VHdaZfSX0kDyJcQrDl7oWnIG7gMA/jyDRe2ENtbJBErFIsKQRzx31h/SiGXSfSV/WL29NtdJuDwnDjIztPjz9qqy9IgT9+4WHOzuQePUvSaDNBqcKR30TtNMA5NuR2W2NmBI3d/T50lO9GtNvF9HG1SS5liaV0GQAxbLYB5+B6+NdRYMZVaO8zOEdroQZG+oanNFaLcJBA6updlLHHLcgda9D0qaS2HYRNLcMYeyBkPJ6fTp8qxmm6Pq0FzFLHp7yMhJGUYA5GOtam4t5ktVtbbL3shy5iYgDHOBznA8+teN1aMmVdHE9vpM+N8GRsh/I/5PNPSnVbq8vpRcAxSByGjz7uOMfKqFvpmoT2/rKQN2ZGVJBBceK+Ire3foLealdC4uVxJ3+0vtfHgk0YX0W1SQKJ7tH2rtB8B3DAUAVepXljPKbOoG08pt7h+A2QQccDkffitr6FWFzd217Lbwqq9hIi7hjtWZcYX4dTRqT/ANOYri6W5nkIb9YJHw/xo3DpNxZXVpGl86RKuOxQBV2jypObP2xabx2FkytpMwcls3R1Hs8AMOlN9VHeifNRXo0vo5bXU73Mgk3SEtwcD7ClT0Z09fejz/rJ/mKoXqk0g1I3NMRPPR26wmBZGEJ4Kd30qomnwRn2II1z12rivU10LTk923i/1DP9amXTrKP3IIh8EH9KHylB2WAX2nmVms1s5e0G1mXaSq54q2Z9UYcmb4hTXowhhXomPhXHYB/h/Wu84jgQCQeZ5u0upkYZ7g/EGlF1qgYfjTDzI/tXorMv+Wn0phl4xtHyFb57eoFrMG15qQB3XoOB0Df2pttezzZjuSdoIZccc5rdNJx0NQT3FtGm+5ihnjVhuh5Zz8FApeXqzkQofuOwMO4CBMXPrE0N4wgtlaJAygyAndnGe/8AZH3qW71t2tFVNsrPgndEUaIjPu4PwrWQ3EVzEJREEVslUdcFRnpinFYmH+CmP3aHvjSFI2E5s9OxHMyd9qk0+kKwt1ZXzDLJg5VscY5+fyptyLrVdNsrmNmN3ZTrMYjk9op6jHzrXb+zQW8wgFlI3KMnutg4YH5Yx5mqyaNI8s1xbMscPZ/i7Wzt+HyzSWytSaeVlWLKhJvhhAU2q6tEPxdE2bh1Mb812pu1x67f3uiziEQpHFI8RULJtAOc8rnJGR40dt7IQMpN7ePgggdodv2xVu7mOob/AF+RpFIP4bIAHGVxz5c/Xyqkda7D8hEKcINoTMbLrsA0BtPtrMxsLhGRN3Gxdvf4kg11aNtOsD/2cQ/0Cuox1oHAkxzKYcv5Oys3aJT2h9lcDvqtpFgLTdNcFpLhxjjGEHlVvdcgspt02M+7esmCMcbemSO/r1p4dv8AL+/968/SC1ytn04wiH+ybtccDAHlmmmQnvFMXJ92Jj8KXB/WQr8WAo6k8f2rjoxHw4qlMjtfiUlmxDtznOOf71YLRL1b/wAgaSC/hxNC8cojDq2zswyykd5OfJeMDp50LJq2lHTOEeyY5CVUAMcAY4p3aN+Y/WnST200SyJHPDMT7aSAEHzBBqLK9xP0rdNSdydUdvfxzSbm8B9q4AEdT9KXZ+0PvXVF2Y0sT12n5Cmlj4D6Cn9n+2n3/pXdme4p9a2oJJkRJ/Kv0pv+kVMYz4r/ALhTTG37J+DCuqDZkJ3dyr96QFhxsX6H+tS9m3dk/Ou7KT8rfKtqCWPqQHtOoCD91dv8KjZWPvfcmrRil/I/0P8ASmGJ/wAj/MVlTCxlQpjrj5datW10sNsyiDEp4YiXjHlx30hQjuNN+f2rZqZSnxlXce5P/If0pNo3lwOSME8VeS3ml/wo3YeIXpSm1I/xZYl+e4/QZrKggNKOD1/nXVd7O2XqXfywF/rXVlTdMvCeMqojjbOPaMmD/CuaZyMZ2/BQKgSMMMlm+tSrGvhn40UsLajGtIzdZGPzqPs891WCoUZFKOa6AVuQCAdMAfKnCHnk1NjzNdXTtCxgiUeFLtA7qWurplATuKaaU9KSugxDSGl76410wxtNIyfGnqMsBRSTT4IrXtsM58Gbj7Yrpy4y3EDnHfSpDJL/AIUbN+6M1Kbp1/wkjjA/Kg/ieaZNNI4/EkZ/3jmugsoHMX1Vh77Rx+bOP4DmuCwr1uHPlGp/niltIhNIqsSATj2at39vDYgBIxJ/7hJ/hitmquoWJT7WMcIkjfvyE/wxUwN5t9mMwoe/AX7mohdzkHa/ZjpiNQv8KrsxY7m5PieaycW0iWXBxie8zjooJfH8vvTO2hToJJT4uQo+gz/GoKQ10HV6kr3b/wDSSOPzVAT9TzXVDikrpmpvc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IAAqgMBIgACEQEDEQH/xAAbAAABBQEBAAAAAAAAAAAAAAAFAQIDBAYHAP/EAEAQAAIBAgMEBggFAwMDBQAAAAECAwQRAAUSITFBUQYTImFxgRQjMkJSkcHRcpOhsfAVM+EkYrIHNEMWU2OCkv/EABkBAAMBAQEAAAAAAAAAAAAAAAABAgMEBf/EACQRAAICAgIBBAMBAAAAAAAAAAABAhEDIRIxUQQTQfAiYXEU/9oADAMBAAIRAxEAPwAPUTSRTFI9AVVWw6tT7o7sM9Lm5p+Wv2wtb/3LfhT/AIjENseikYE3pU/xr+Uv2x70qf41/KX7Yjtj1sOgJPSp/jX8pPti/kdQZM0hjnWKRXuoDxKQDbYbW54GWwW6P+ivUCCeKPrnb1UjsbA8hwB78Tk1FjXZosykzBIhofqdG50QFf2uPlbvwJOc5jBYVIjmQ7jpXb5gYKzVObZcx69VqIwd7jSfmNmKzVWWVpIkD0M7byfZbx4HzHnjzbNwclS7t1uVzLHJvNOyLY+Bt+2CFBn7SOYpx1Uy+0jqB/BinX5M0SdcFvHvWen7QHeRvHlfEVNSLmbx0tTLEXJtDUa7DVyvwP8ADgtBRqxNMF66KzRse0ukfI7NhwboTBVZdGW9oHSvZAa44YB9HYs26L1bLnSBaB9npFxpuN17bj++DVfT/wBQoxnGX1ojnhvKAp7BUDapA42BwAVq+eohlliCIiINXVoo7Y57tpwOz3LTnGUMaPT6SnrIgUG022jaOOLU8z5r6JWUTAFTpnTeNJHtX5d+EWvhpoymX3aGRj64G9yeXIYabi7F3o5O1VUKSCVBBsQYl2fphhrJ+aflr9savpzlDxuuaR9qOQBZre63A+eMewx6EGpRswapjjWVHxL+Wv2w01lR8a/lr9sNIw0riqEKa2o+Nfyk+2Gmsqf/AHF/KT7YaVwwjBQCvW1IB9Yv5SfbF6ogj9Il7C+2dw78DHGw4M1A9fJ+M/viZIZdrB/qW/Cv/EYgtixWD/Ut+Ff+IxGqk3taw2m53Yu6AaBhbYF1mfUtO2iH177uweyfPFVcyzmoPqMvEa//ACKRiXkiFMPWxNTVM1Lq6h9OoWYFQQfI4zxq8+RSzUkL291QSf0w3/1BNTvpr8tnj/3ILjx24Xux+Q4s67kucUtVRRRCdjVKgEiSqAL8bWO7Hq2goKkXmpniJ/8ALBtHmB9sc0oc1oa23o9Qpf4G7LfLBiDMq6nPq6mQDkTcfrjCfp+W4s0U67NBHlldSEy5PUrUR37UaH91/wAg4fS5dl+fTmFpf6ZmJ39nsyeIP1HgcCFz2dmDVEETsBskF0fyYG+CFJ0mpzIP6lTGqjG4zANJH+FxY4wfp8i+C+cWF4c0zDK6mIdI4XrstoWeBKqFdSa9xZudhs29+IRmUNBnoj6OI0mXzIZHjHaiVbXJHFbbbg7N2PUr1nohXIs9U9YNT0tUQLnjpNrfPGZq45BWimpoJsvqmS00TmyzHmALCx/24hNLsYXq8xoqOBKbIwxpEfVUWclxc33H3e7FjLFTa9GQ1NIbtENukn3h3ftjMQu2X1ampSWimKmwZbpJ3AneL88VOlPSoZPQKmXBYMzqNhSP2YV4uvIk8Ptim01SBfsN9NumlFlVNLlVLElbWOpWQMexCDxb/d3YxuRRZjm1HJNHQVEiQ+3PHE2j57r92JP+mvRCTpRVtW5kGXLIm7bE9qofeVB5cz9cd8gNNQUsdNTRRwwRDTHHGoVVHdjTHLh0ZyXJnArbMMIx0DpxkFGySZplqCGS95oF3MOLAcDzxgyMdsJKSszaohIw3QzBiqkhd5G4YN9HMjlzzMOoBKQINc0oHsryHeeGOlJltFQ0XolPSxCE+0hQHV3tfefHETyKI1GzirDsk4M1H/cS/jP742PSvJkzLL0SnEUc0TXXs6V0kWI2DwwIm6N17TSENT2LE+2fthc1JBxZUqIy9VpHJbnl2Vxm6+qnzmoNFQkR0SE3e2yTvY8e4efLBnP8yOXpUQqmqSphSNQRuuBt8bAgd7Ygy2kjpKVY1UajtkYb9fE4mT5uvhDWkMoMtpaIHqULMxN3exYi97E4vWJO3fzw5ELGw/e3nidI0GzbI3wp98F0SQBSeG3lxx4x6uyygg7wVvi3bSLMwS//AI49588PA0nQo032aE2sfPh/NmJbAztd0doqu7rH1EnB4tnzGKSS5rkrhasGrox/5Ae0g8T9cbDqwTbSLjeq8PE4jlpkkjYdkq2w3HZPcOeI62h35B1JUwVkPXU0gkTcSOB5HExGAGZ5XU5HUtmGVj1W+enO0W4n+bsGcvrYcwpVqID2TsIO9TyOOrHk5afYmvBKLqQVJB5jCyyPIhEjFjwLbcGOjmSvnNaUuUp4hqmkHAcAO840ecdGKBqFfQkEE9wIySxMg8Pricvtt8ZIceXaOcVlVUR07mZjNAt2KSEsAAO/aPLGBj15tmqiRyOtk2km+hb/AEGOk1ENmkhkW+9XVh5HGcqshjpZXqKJSFI2xj3fDGEvTqC5RLWS9M6n0dzCjocuhpaS0cECaVUd3E9/1xHmPS2lQN60G28DePHHJ/TqhYjEsrhd1r4gMkkh7bFj34yTRZssx6VzVQKRMwU7BgcR/jAuigaWUX2KN5xtOh2VDM85j61bwUw66XvtuXzP1x1Y2lGzKXZteimVDKMljSRbVE3rZud7bF8h+t8XZjdjc7t+LM8nE7ydmKDtq8L7e845pSt2WlRVqiCtgosdw5nDpID1jf6hhtO7DJDcsOJ2eHdiaR06xu0N5whmV6X5PHXU61Ip49VPJG1woBKWANz8j5YBqDxtq3Hvxts2LXZFuXewCjjsGAksFOx6oorzWN5B7p5DmcawlSIkgYiRoBqbVyVT9cTkMAOs9Up91PaYd/8AnCR7rxL1ajYZW3/P7bcLHtNoASRtaV+H2xRAvsLtvElvFmGHAWAUqYwdgRdrthE0gloyGt7Ur7l8BhV3FlJVTsaRvabuH88cADgPcstxt0A7B3tzw5d2q55a7bT3KOGG2FghU2NtMY3t3nDwTfUWGpR2nG5dm5ef88cKgEZFKFWChQNo4J48zjJJQ1GTdJo4KWJ5KXMXCrGq3Kud3n9PDGvd0hjZ3ZYkjXWS26MczzJ+2NPk+XxUkMdXJGr1ZuYhcXiBG8H4iDtPDd3YnlxdlxVhjJqFMqyyKgS3pMt2mYcOZPcBsxVetWV29CvPOSRrYbEHLArOOkEgRqWmTQp/uS6tRfz5YDZfXyxM0e0xyntdq1z48cYPLcjZKkP6S0Wk9eKiOSQbHW/PGdIxpaz1iMnVjQfdA34zrqVYqd4Nsd+CfJUc+RUwZV5XBOxcXjc8V+2IYspjj9qRm8sFSMMIxTw427oSkyBI0iXSoAGOh9CaM0OU9dILSVT6zz0D2fqfPGX6N5S2Z13aW8EQ1SH9hjfel6B6PN2rKNqgApbiPtjD1E0lwRcF8jp27R6whQu04qysSBwB9kchzxdioDPoYSBoBYqTvY+HDA6qmtOwHaYsdK29kcCftjlNCKYWW+3buA4/zniWRW6xuwu8+7irNKsSsXft27TNhsuZUwlcatzHBYDawO8zqnELqYnuG7EKwRQjrLBrG+7Ema1kFIWeV1FlWw8hgXB6Vmj63LQU49ngzfbFKVCqz1RS0kivKk7B40LdQRw7iNw8cUmBsDNsA2rEo/U8vHfg8KWFIJYaeSNZtBsNe29rXP3OA8tNNTPo0MshFzMw2DwP1xtB2tmclRGwJZRIt29yFdnz/l8KCS4tpeUDn2Yx+308cIoBDiI2QDtyt/P8nC2UpuKQg+bn+fLFknhYBiGOjc0nF/D+eOJF3gWAsLqvBB8R7/5yGG9rUtwNVuwnBBzOFAB3DUurzlb7YAKfSQJU5FJRxgq8wbtH3uRPn9cDuj/SWprIo6aol6uqhUROrb2A3eXdswbmjSX+4Ne2xt7zch3DHqeCKJvVIge9tYG1m535D+b8ck8MpSdvRpGaSGCSiEslMJ19KvqcPtK+IHHdvPDFeYHVeN9e3fa2KNTEIek+tSR1sQGnl2bjz2X88XzjfD6SEo22wllaJYq6WOPQ66uTFiDim203tbuxI2GHHZjxLGtGUpORGRj0cTzTJFEup3NgBjzsqKWchVAuSeGCvQDMspra2ZUqF9OB0xRSDSWXiVvv+mDLPhGwirdGxyeKjyyiFGB1T3/uMfabvxEI5Iq2CjlTXNUvdypuAo37eVsQV8jKxk0NJM/ZjRRxxHQ5k0RjoqydDLKCsU49y/ui3u481Ny2dD0H3q6mozIUmVwArGhFRLeyAbgnecVs7jyzJsqasHWNI2wFz73G4xUpcym6O5caSdo5cxqZTIArgRoLWXadgFhe/fxxYqKePI4aPMekFXHWl5dUsD2IQN7yLxI2beROE1QGFmeqzBXmnZqekG3bsZvt++Lc3oYlcegX7R2m239ME8zfM+k1R1lLQGlyyO/UtLHpQD4rcT+gw6WGiEjg5pLfUb2Gz9sTYwFWtFDWGSrb0ipspWMHsodIwzra+pI1yGONtyi4v4AbTgoctWJjPVMlJFpWzSWMjdkbhuH64QZlBTtbK6QvI2zrZrln+pwWBLlmUSRkOFKH4n2t/wDnh54bniaeriMjGJRd3LXux4Dhf74nhoM1zEf6yaSKP4QdA+Q+uG5iiUNKY4GLRDsyWOkMTwHHxONcd3oiXQH2OA0g0RD2EB9o/wA3nDl1akJRTIw9XGNyjn9vnhBe4kkGp2/txjd8uXIYXbqKK5LMPWyE7u7w/wAY6DIXZpcFiVB9ZJxY8hh22/FG07eUacvH79+GgiysFuoNoYyL6u8/zu4YUgG6MxKr2pX4k8r4APKb2K9knYgPuLxP878OW1rhbrawH+2/1OG31X17Cw1PYeyg22/b9MKzaQWItp22HMiyjyG354TADV0kb9IVQljMpABDC1tEhb9WGLm/AelIqOkdQ6tqESngLA2C7/8A6nf34MY3wKoin2NOJaGinzCpWnpkDO3xbABzJ5YiOLeU53FldSyN2WYbWvw5Y0nLjGxLbNnT9DMkfLmpcxgWsaT25GJBB/223Y5N076FVHRGoWuo5JZcvLgxTrseFuAYjd3Hj+/U8vz2KQAq4ti3mNRT1tFJT1SJLBMhV0YXDA489ybezdRRz3oh0vkz2nNDUBGzVFJEh2denHwNt/Pfi1VkIjvSSs8pbQ9XuCdy93fjmWf5dN0Zz8x0sz6UbXTzXsWXvtx4HGpy/NYq+GKpnAlG/wBGTsoG5McZv8NourDq1hqYo6UxxzuJAyVUuqyHcVvxG427sHctnojWzelUdRn+ZXKhy+qJeFwOA7zt8MZqSrFUiqYYoY02hIgQD3XO0+VsXn6R1qUwpaFYqOnHuQJp1ePPFRhPJ0iXJI1NfNJNlEFNnFa0KQjQKSGxZ9JsCzHYB88VpZMrEr/6eA9o7WzA389mMNUyy1DF5nLMeZwRmPrpPxHGn+XyyPc/Ro6jLopK1pMwqzPNZfU0/rCNg2E7l/TFv0qkyyMvppaJOLzOC/mf84wXSfpZNRO9LBUet0L6uPsqnZG02xnsqySfM5BXZw8jKTqCOSWfx5DuxmsDbovmqN9nX/UbJ8sivTv/AFKc30KP7fiTsFvC5xnch6SxZvLI9asaVhclY0B6t+PZvwHw78WKmgpaqm9GmhQxAWVQLafDljEZrk1bks3XU5aSnvdZF2FfG2494xtwli38EWpHTTrV9O1qh/aPw91+fPlhAF0FQfUpYuw2a24Afzvxjsh6WqY/Rq42LbDUb2Ud44jmRjXwywVMYkhcPSp7LK19R/z+gxVp7RDTQ8ltj29bJsRR7q7tn7YUaFA3GOM3Nvfbh5fS+EBf27eul2KOQ3X+g88KNO4bYotuz3m/zb5Yb+/fvkBVOlS7nb7Tnn8I89+KmZVC0tI7StuUu23ex3D9vnizNKiammNo4g0sxO6/H7fPGPrpn6RZotNCb0sZLSSAc73se/YLYQ0i70Zgb0WSrkvrqWuCd+kbB89pwZwiqqKEQWVRYDkMKcdUY8Y0Q9sQ4z+fo6VCSi+l1tfvGD+IaqnjqYjFINh2g8jhTjyjSHF0zLw5nVU59VKy4K03SyqWMxyXYc77T4nFKpyadPYXrBzXFeLKKuR7GMovNuGOBqd1RraK+aipzt1UDVMD2Ln54M5LlIyymMbSCV2bVe2wbOGLtHQxUcelNrH2nO84nOOnHhrciJT8DCMNOHnDbY3IIm3HBSYeuk/EcDH3HBSYeuk/EcSxmepMj1V71lcL3CMkbc9A2t9Bg4MWJ4Xll1x6WUqtjrUe6O/DRSzfCv5i/fChFRVIG7IhhSAylWAKngRfEopZvhX8xfvhwpZvhX8xfvixGVzXojTVLGWgf0aU7dO0qT9MAzDnmSsW0zKoPtxm4bx4fMY6OKWb4V/MX7496NNyX8xfvjGWGL2tFKb+TE03TesjctUwxSOV0g2KEDyvw2YmfptIRClJRxh1cMQxL6tu61h3Y1r5eZDeSCFjzYofrh0dA0V+qhiS+/Syj64n2ZeR8l4MlFR5xnLa8wlanhBvYrYsDvFh9caGho4aGAQwLYDeeJPM4veizfCn5i/fHvRZvhX8xfvjWEIx/pLbZAcH8i6P/wBSpOvkSoCmRVDIVA0k21bd9iDfwwG9Fm+FfzF++NHkGcSZXQLAZJSRNr6tgkkYXkAXFtpvfmB33MjlX4hGr2CJcjrmnlWmppTEsrxp1rKjtp4aSfatbYMU1oKl6ZqlEUxKLtaRSwF7XK31WvsvbBqfMZJq+iqpVaQwVzVMjFkGpSyEADUbbFtbCLVwrQzxJTsjzU0kTAdVYuxJ1lr6uQtuFsJSnQaBkOTV0skCGNUEzqgZpF7OrauoXuLi9r78M/o9a9TNBDGkhicRlllSzMdwBvYnZuG3BirzWWadKlAwYyRySwWiCkqQfbB1HaNlxswyGuWJZ4ozLGjVPpEUuiF3BI2gqTbwIPlg5SCkBcoo46/NIKSVmVXJDW2EWBPHwxBUwdTDSyEMOvgEnatzI2WO7Zx24L0FfVw18E9XaWKOQuQpjDEkHjv44hkqapYKSOmCIYqVYZCxjYNZmOy9/iw7lYaKsGUVT1xppYZAY3jWXq2W4DsAtrmxJuLbcQU+XVNXLNFTR6jCCX1Mq6Re1ySbcRg2mYlY8rBgOummheoYSp6xYjZANvwk7+7FPrEipK2OOOTrquMqxaSPSp61WFtt9y/PC5SHSBbZfVX09V2jTmpA1L/bsTff3HvxamHrpPxHBAVsPo4Z4JvSly56IBZY+r3EBt9+O7zvwwMnmj66S0ie0ePfgTbC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badmintonfans.ru/wp-content/uploads/2011/10/pic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922" y="4005064"/>
            <a:ext cx="3589550" cy="257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ositime.ru/uploads/2013/10/badminton-will-take-the-children-away-from-the-comput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922" y="1412776"/>
            <a:ext cx="3441759" cy="229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550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Познакомьтесь с летними видами  спорта</vt:lpstr>
      <vt:lpstr>ФУТБОЛ</vt:lpstr>
      <vt:lpstr>Хоккей на траве</vt:lpstr>
      <vt:lpstr>ВОЛЕЙБОЛ</vt:lpstr>
      <vt:lpstr>ТЕННИС</vt:lpstr>
      <vt:lpstr>Настольный теннис</vt:lpstr>
      <vt:lpstr>БАСКЕТБОЛ</vt:lpstr>
      <vt:lpstr>Волейбол</vt:lpstr>
      <vt:lpstr>БАДМИНТОН</vt:lpstr>
      <vt:lpstr>ПЛАВАНИЕ</vt:lpstr>
      <vt:lpstr>Прыжки в воду</vt:lpstr>
      <vt:lpstr>Синхронное плавание</vt:lpstr>
      <vt:lpstr>Водное поло </vt:lpstr>
      <vt:lpstr>Парусный спорт</vt:lpstr>
      <vt:lpstr>Гребля на байдарках и каноэ </vt:lpstr>
      <vt:lpstr>Академическая гребля</vt:lpstr>
      <vt:lpstr>Художественная гимнастика</vt:lpstr>
      <vt:lpstr>Спортивная гимнастика</vt:lpstr>
      <vt:lpstr>Фехтование</vt:lpstr>
      <vt:lpstr>Стрельба из лука</vt:lpstr>
      <vt:lpstr>Конный спорт</vt:lpstr>
      <vt:lpstr>Велоспорт</vt:lpstr>
      <vt:lpstr>СПИСОК ИНФОРМАЦИОННЫХ ИСТОЧНИКОВ: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Dom</cp:lastModifiedBy>
  <cp:revision>22</cp:revision>
  <dcterms:modified xsi:type="dcterms:W3CDTF">2017-08-23T18:58:35Z</dcterms:modified>
</cp:coreProperties>
</file>