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62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45FE9-C324-4588-9CE9-D6C87EC81637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91847-EDA5-46E8-ACDC-05F748BA9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60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Предварительная работа. Дети изготавливают приглашение для родителей на мастер-класс «Головоломки для детей своими руками».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91847-EDA5-46E8-ACDC-05F748BA938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502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91847-EDA5-46E8-ACDC-05F748BA938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158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91847-EDA5-46E8-ACDC-05F748BA938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158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91847-EDA5-46E8-ACDC-05F748BA938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634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Выполнение головоломки по желанию по карточкам-схемам.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91847-EDA5-46E8-ACDC-05F748BA938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247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91847-EDA5-46E8-ACDC-05F748BA938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196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293096"/>
            <a:ext cx="7406640" cy="1472184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«Проблем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не существует. Все в мире является головоломкой, а у каждой головоломки есть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решение...»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92696"/>
            <a:ext cx="7406640" cy="2952328"/>
          </a:xfrm>
        </p:spPr>
        <p:txBody>
          <a:bodyPr>
            <a:normAutofit fontScale="70000" lnSpcReduction="20000"/>
          </a:bodyPr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4100" b="1" dirty="0" smtClean="0">
                <a:solidFill>
                  <a:srgbClr val="FF0000"/>
                </a:solidFill>
              </a:rPr>
              <a:t>МАСТЕР-КЛАСС </a:t>
            </a:r>
          </a:p>
          <a:p>
            <a:pPr algn="ctr"/>
            <a:r>
              <a:rPr lang="ru-RU" sz="4100" b="1" dirty="0" smtClean="0">
                <a:solidFill>
                  <a:srgbClr val="FF0000"/>
                </a:solidFill>
              </a:rPr>
              <a:t>ДЛЯ РОДИТЕЛЕЙ </a:t>
            </a:r>
          </a:p>
          <a:p>
            <a:pPr algn="ctr"/>
            <a:r>
              <a:rPr lang="ru-RU" sz="4100" b="1" dirty="0" smtClean="0">
                <a:solidFill>
                  <a:srgbClr val="FF0000"/>
                </a:solidFill>
              </a:rPr>
              <a:t>ПО КУЛЬТУРНОЙ ПРАКТИКЕ «ГОЛОВОЛОМКИ ДЛЯ ДЕТЕЙ СВОИМИ РУКАМИ</a:t>
            </a:r>
            <a:r>
              <a:rPr lang="ru-RU" sz="4100" b="1" dirty="0" smtClean="0">
                <a:solidFill>
                  <a:srgbClr val="FF0000"/>
                </a:solidFill>
              </a:rPr>
              <a:t>»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Воспитатель: ПЧЕЛИНА Ю.Н.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1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5385816"/>
            <a:ext cx="7406640" cy="147218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ЦЕЛЬ: 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Формировать умение изготавливать головоломку своими руками.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ЗАДАЧИ: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ru-RU" sz="2800" smtClean="0">
                <a:solidFill>
                  <a:schemeClr val="accent3">
                    <a:lumMod val="75000"/>
                  </a:schemeClr>
                </a:solidFill>
              </a:rPr>
              <a:t>научить делать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головоломку;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формировать у всех участников новый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опыт - создания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головоломки;</a:t>
            </a:r>
            <a:br>
              <a:rPr lang="ru-RU" sz="2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приобщить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родителей к интересам, потребностям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ребенка;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- создать благоприятные, доброжелательные отношения среди родителей группы.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941168"/>
            <a:ext cx="7406640" cy="1472184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Головоломки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effectLst/>
              </a:rPr>
              <a:t>благоприятно влияют на укрепление логики, критическое мышление, мелкую моторику и творческие способности. Дети, быстро и легко разбирающиеся в головоломках, впоследствии смогут легко и быстро оценивать ситуацию, искать решение проблем, что благоприятно отразиться на его успехах в любой сфере. Вместе с тем, дети приучаются к усидчивости и некоторой настойчивости. Ведь для решения многих головоломок не редко приходиться возвращаться к началу, чтобы найти правильное решение.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p-mip.ru/wp-content/uploads/2013/09/zabavnaya-i-prostaya-provolochnaya-golovolomk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097"/>
            <a:ext cx="2664000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9572" y="6652131"/>
            <a:ext cx="7704856" cy="41173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Головоломка «Улитка». 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1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.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Проволочная головоломка</a:t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в виде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спирали изготавливается</a:t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очень просто.</a:t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2.  Сначала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вам необходимо нарисовать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эскиз вашей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головоломки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.</a:t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3. Берем не очень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жесткую проволоку диаметром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1,5 – 2 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миллиметра. Потом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изогните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проволоку по эскизу головоломки (каждую деталь отдельно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).</a:t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4. Соберите и разберите головоломку сами, а затем совместно с ребенком.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2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-243408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Головоломка на ваш выбор.</a:t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Рисунок 4" descr="http://igrushka.kz/vip32/progol2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5037"/>
            <a:ext cx="3420000" cy="56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5037"/>
            <a:ext cx="3441946" cy="56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0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169" y="274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ИНТЕЛЛЕКТУАЛЬНЫЙ ДОСУГ </a:t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ДЛЯ ВСЕЙ СЕМЬИ. 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209" y="1412776"/>
            <a:ext cx="6720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98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132</TotalTime>
  <Words>154</Words>
  <Application>Microsoft Office PowerPoint</Application>
  <PresentationFormat>Экран (4:3)</PresentationFormat>
  <Paragraphs>21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«Проблем не существует. Все в мире является головоломкой, а у каждой головоломки есть решение...»</vt:lpstr>
      <vt:lpstr>ЦЕЛЬ:  Формировать умение изготавливать головоломку своими руками.  ЗАДАЧИ: - научить делать головоломку; - формировать у всех участников новый опыт - создания головоломки; - приобщить родителей к интересам, потребностям ребенка; - создать благоприятные, доброжелательные отношения среди родителей группы.   </vt:lpstr>
      <vt:lpstr>Головоломки благоприятно влияют на укрепление логики, критическое мышление, мелкую моторику и творческие способности. Дети, быстро и легко разбирающиеся в головоломках, впоследствии смогут легко и быстро оценивать ситуацию, искать решение проблем, что благоприятно отразиться на его успехах в любой сфере. Вместе с тем, дети приучаются к усидчивости и некоторой настойчивости. Ведь для решения многих головоломок не редко приходиться возвращаться к началу, чтобы найти правильное решение.</vt:lpstr>
      <vt:lpstr>                       Головоломка «Улитка».    1. Проволочная головоломка в виде спирали изготавливается очень просто. 2.  Сначала вам необходимо нарисовать эскиз вашей головоломки. 3. Берем не очень жесткую проволоку диаметром 1,5 – 2  миллиметра. Потом изогните проволоку по эскизу головоломки (каждую деталь отдельно). 4. Соберите и разберите головоломку сами, а затем совместно с ребенком.     </vt:lpstr>
      <vt:lpstr>Головоломка на ваш выбор. </vt:lpstr>
      <vt:lpstr>ИНТЕЛЛЕКТУАЛЬНЫЙ ДОСУГ  ДЛЯ ВСЕЙ СЕМЬИ.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 не существует. Все в мире является головоломкой, а у каждой головоломки есть решение.</dc:title>
  <dc:creator>Юля</dc:creator>
  <cp:lastModifiedBy>Юля</cp:lastModifiedBy>
  <cp:revision>22</cp:revision>
  <dcterms:created xsi:type="dcterms:W3CDTF">2016-04-02T19:13:42Z</dcterms:created>
  <dcterms:modified xsi:type="dcterms:W3CDTF">2016-05-18T17:46:11Z</dcterms:modified>
</cp:coreProperties>
</file>