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62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26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F45FE9-C324-4588-9CE9-D6C87EC81637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91847-EDA5-46E8-ACDC-05F748BA9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609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Предварительная работа. Дети изготавливают приглашение для родителей на мастер-класс «Головоломки для детей своими руками».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91847-EDA5-46E8-ACDC-05F748BA938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502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91847-EDA5-46E8-ACDC-05F748BA938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158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91847-EDA5-46E8-ACDC-05F748BA938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158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91847-EDA5-46E8-ACDC-05F748BA938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6340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Выполнение головоломки по желанию по карточкам-схемам.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91847-EDA5-46E8-ACDC-05F748BA938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2476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91847-EDA5-46E8-ACDC-05F748BA938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196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4293096"/>
            <a:ext cx="7406640" cy="1472184"/>
          </a:xfrm>
        </p:spPr>
        <p:txBody>
          <a:bodyPr>
            <a:noAutofit/>
          </a:bodyPr>
          <a:lstStyle/>
          <a:p>
            <a:pPr algn="just"/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</a:rPr>
              <a:t>«Проблем </a:t>
            </a:r>
            <a:r>
              <a:rPr lang="ru-RU" sz="3200" dirty="0">
                <a:solidFill>
                  <a:schemeClr val="accent3">
                    <a:lumMod val="75000"/>
                  </a:schemeClr>
                </a:solidFill>
              </a:rPr>
              <a:t>не существует. Все в мире является головоломкой, а у каждой головоломки есть </a:t>
            </a: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</a:rPr>
              <a:t>решение...»</a:t>
            </a:r>
            <a:endParaRPr lang="ru-RU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692696"/>
            <a:ext cx="7406640" cy="2952328"/>
          </a:xfrm>
        </p:spPr>
        <p:txBody>
          <a:bodyPr>
            <a:normAutofit fontScale="70000" lnSpcReduction="20000"/>
          </a:bodyPr>
          <a:lstStyle/>
          <a:p>
            <a:pPr algn="ctr"/>
            <a:endParaRPr lang="ru-RU" sz="3200" b="1" dirty="0">
              <a:solidFill>
                <a:srgbClr val="FF0000"/>
              </a:solidFill>
            </a:endParaRPr>
          </a:p>
          <a:p>
            <a:pPr algn="ctr"/>
            <a:r>
              <a:rPr lang="ru-RU" sz="4100" b="1" dirty="0" smtClean="0">
                <a:solidFill>
                  <a:srgbClr val="FF0000"/>
                </a:solidFill>
              </a:rPr>
              <a:t>МАСТЕР-КЛАСС </a:t>
            </a:r>
          </a:p>
          <a:p>
            <a:pPr algn="ctr"/>
            <a:r>
              <a:rPr lang="ru-RU" sz="4100" b="1" dirty="0" smtClean="0">
                <a:solidFill>
                  <a:srgbClr val="FF0000"/>
                </a:solidFill>
              </a:rPr>
              <a:t>ДЛЯ РОДИТЕЛЕЙ </a:t>
            </a:r>
          </a:p>
          <a:p>
            <a:pPr algn="ctr"/>
            <a:r>
              <a:rPr lang="ru-RU" sz="4100" b="1" dirty="0" smtClean="0">
                <a:solidFill>
                  <a:srgbClr val="FF0000"/>
                </a:solidFill>
              </a:rPr>
              <a:t>ПО КУЛЬТУРНОЙ ПРАКТИКЕ «ГОЛОВОЛОМКИ ДЛЯ ДЕТЕЙ СВОИМИ РУКАМИ</a:t>
            </a:r>
            <a:r>
              <a:rPr lang="ru-RU" sz="4100" b="1" dirty="0" smtClean="0">
                <a:solidFill>
                  <a:srgbClr val="FF0000"/>
                </a:solidFill>
              </a:rPr>
              <a:t>»</a:t>
            </a:r>
          </a:p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                                                </a:t>
            </a:r>
          </a:p>
          <a:p>
            <a:pPr algn="ctr"/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                                                      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 Воспитатель: ПЧЕЛИНА Ю.Н.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91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5385816"/>
            <a:ext cx="7406640" cy="147218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  <a:t>ЦЕЛЬ: </a:t>
            </a:r>
            <a:b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  <a:t>Формировать умение изготавливать головоломку своими руками.</a:t>
            </a:r>
            <a:b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  <a:t>ЗАДАЧИ:</a:t>
            </a:r>
            <a:b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  <a:t>- </a:t>
            </a:r>
            <a:r>
              <a:rPr lang="ru-RU" sz="2800" smtClean="0">
                <a:solidFill>
                  <a:schemeClr val="accent3">
                    <a:lumMod val="75000"/>
                  </a:schemeClr>
                </a:solidFill>
              </a:rPr>
              <a:t>научить делать </a:t>
            </a: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  <a:t>головоломку;</a:t>
            </a:r>
            <a:b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  <a:t>- </a:t>
            </a:r>
            <a:r>
              <a:rPr lang="ru-RU" sz="2800" dirty="0">
                <a:solidFill>
                  <a:schemeClr val="accent3">
                    <a:lumMod val="75000"/>
                  </a:schemeClr>
                </a:solidFill>
              </a:rPr>
              <a:t>формировать у всех участников новый </a:t>
            </a: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  <a:t>опыт - создания </a:t>
            </a:r>
            <a:r>
              <a:rPr lang="ru-RU" sz="2800" dirty="0">
                <a:solidFill>
                  <a:schemeClr val="accent3">
                    <a:lumMod val="75000"/>
                  </a:schemeClr>
                </a:solidFill>
              </a:rPr>
              <a:t>головоломки;</a:t>
            </a:r>
            <a:br>
              <a:rPr lang="ru-RU" sz="28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3">
                    <a:lumMod val="75000"/>
                  </a:schemeClr>
                </a:solidFill>
              </a:rPr>
              <a:t>- </a:t>
            </a: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  <a:t>приобщить </a:t>
            </a:r>
            <a:r>
              <a:rPr lang="ru-RU" sz="2800" dirty="0">
                <a:solidFill>
                  <a:schemeClr val="accent3">
                    <a:lumMod val="75000"/>
                  </a:schemeClr>
                </a:solidFill>
              </a:rPr>
              <a:t>родителей к интересам, потребностям </a:t>
            </a: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  <a:t>ребенка;</a:t>
            </a:r>
            <a:b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  <a:t>- создать благоприятные, доброжелательные отношения среди родителей группы.</a:t>
            </a:r>
            <a:b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b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sz="28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77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4941168"/>
            <a:ext cx="7406640" cy="1472184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effectLst/>
              </a:rPr>
              <a:t>Головоломки </a:t>
            </a:r>
            <a:r>
              <a:rPr lang="ru-RU" sz="2800" dirty="0">
                <a:solidFill>
                  <a:schemeClr val="accent3">
                    <a:lumMod val="75000"/>
                  </a:schemeClr>
                </a:solidFill>
                <a:effectLst/>
              </a:rPr>
              <a:t>благоприятно влияют на укрепление логики, критическое мышление, мелкую моторику и творческие способности. Дети, быстро и легко разбирающиеся в головоломках, впоследствии смогут легко и быстро оценивать ситуацию, искать решение проблем, что благоприятно отразиться на его успехах в любой сфере. Вместе с тем, дети приучаются к усидчивости и некоторой настойчивости. Ведь для решения многих головоломок не редко приходиться возвращаться к началу, чтобы найти правильное решение.</a:t>
            </a:r>
            <a:endParaRPr lang="ru-RU" sz="28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73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bip-mip.ru/wp-content/uploads/2013/09/zabavnaya-i-prostaya-provolochnaya-golovolomka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6097"/>
            <a:ext cx="2664000" cy="26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9572" y="6652131"/>
            <a:ext cx="7704856" cy="411737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  <a:t>Головоломка «Улитка». 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/>
            </a:r>
            <a:br>
              <a:rPr lang="ru-RU" sz="2400" dirty="0">
                <a:solidFill>
                  <a:schemeClr val="accent3">
                    <a:lumMod val="75000"/>
                  </a:schemeClr>
                </a:solidFill>
                <a:latin typeface="+mn-lt"/>
              </a:rPr>
            </a:b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  <a:t>1</a:t>
            </a:r>
            <a:r>
              <a:rPr lang="ru-RU" sz="3200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. </a:t>
            </a: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  <a:t>Проволочная головоломка</a:t>
            </a:r>
            <a:b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</a:b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  <a:t>в виде</a:t>
            </a:r>
            <a:r>
              <a:rPr lang="ru-RU" sz="3200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  <a:t>спирали изготавливается</a:t>
            </a:r>
            <a:b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</a:b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  <a:t>очень просто.</a:t>
            </a:r>
            <a:b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</a:b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  <a:t>2.  Сначала </a:t>
            </a:r>
            <a:r>
              <a:rPr lang="ru-RU" sz="3200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вам необходимо нарисовать </a:t>
            </a: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  <a:t>эскиз вашей </a:t>
            </a:r>
            <a:r>
              <a:rPr lang="ru-RU" sz="3200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головоломки</a:t>
            </a: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  <a:t>.</a:t>
            </a:r>
            <a:b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</a:b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  <a:t>3. Берем не очень </a:t>
            </a:r>
            <a:r>
              <a:rPr lang="ru-RU" sz="3200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жесткую проволоку диаметром </a:t>
            </a: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  <a:t>1,5 – 2  </a:t>
            </a:r>
            <a:r>
              <a:rPr lang="ru-RU" sz="3200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миллиметра. Потом </a:t>
            </a: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  <a:t>изогните </a:t>
            </a:r>
            <a:r>
              <a:rPr lang="ru-RU" sz="3200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проволоку по эскизу головоломки (каждую деталь отдельно</a:t>
            </a: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  <a:t>).</a:t>
            </a:r>
            <a:b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</a:b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  <a:t>4. Соберите и разберите головоломку сами, а затем совместно с ребенком.</a:t>
            </a:r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/>
            </a:r>
            <a:br>
              <a:rPr lang="ru-RU" sz="2000" dirty="0">
                <a:solidFill>
                  <a:schemeClr val="accent3">
                    <a:lumMod val="75000"/>
                  </a:schemeClr>
                </a:solidFill>
                <a:latin typeface="+mn-lt"/>
              </a:rPr>
            </a:br>
            <a:r>
              <a:rPr lang="ru-RU" sz="20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  </a:t>
            </a:r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44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-243408"/>
            <a:ext cx="7406640" cy="147218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</a:rPr>
              <a:t>Головоломка на ваш выбор.</a:t>
            </a:r>
            <a:br>
              <a:rPr lang="ru-RU" sz="3200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5" name="Рисунок 4" descr="http://igrushka.kz/vip32/progol2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905037"/>
            <a:ext cx="3420000" cy="56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05037"/>
            <a:ext cx="3441946" cy="56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600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9169" y="2740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ИНТЕЛЛЕКТУАЛЬНЫЙ ДОСУГ </a:t>
            </a:r>
            <a:b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ДЛЯ ВСЕЙ СЕМЬИ. </a:t>
            </a:r>
            <a:endParaRPr lang="ru-RU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209" y="1412776"/>
            <a:ext cx="6720000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498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132</TotalTime>
  <Words>154</Words>
  <Application>Microsoft Office PowerPoint</Application>
  <PresentationFormat>Экран (4:3)</PresentationFormat>
  <Paragraphs>21</Paragraphs>
  <Slides>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Солнцестояние</vt:lpstr>
      <vt:lpstr>«Проблем не существует. Все в мире является головоломкой, а у каждой головоломки есть решение...»</vt:lpstr>
      <vt:lpstr>ЦЕЛЬ:  Формировать умение изготавливать головоломку своими руками.  ЗАДАЧИ: - научить делать головоломку; - формировать у всех участников новый опыт - создания головоломки; - приобщить родителей к интересам, потребностям ребенка; - создать благоприятные, доброжелательные отношения среди родителей группы.   </vt:lpstr>
      <vt:lpstr>Головоломки благоприятно влияют на укрепление логики, критическое мышление, мелкую моторику и творческие способности. Дети, быстро и легко разбирающиеся в головоломках, впоследствии смогут легко и быстро оценивать ситуацию, искать решение проблем, что благоприятно отразиться на его успехах в любой сфере. Вместе с тем, дети приучаются к усидчивости и некоторой настойчивости. Ведь для решения многих головоломок не редко приходиться возвращаться к началу, чтобы найти правильное решение.</vt:lpstr>
      <vt:lpstr>                       Головоломка «Улитка».    1. Проволочная головоломка в виде спирали изготавливается очень просто. 2.  Сначала вам необходимо нарисовать эскиз вашей головоломки. 3. Берем не очень жесткую проволоку диаметром 1,5 – 2  миллиметра. Потом изогните проволоку по эскизу головоломки (каждую деталь отдельно). 4. Соберите и разберите головоломку сами, а затем совместно с ребенком.     </vt:lpstr>
      <vt:lpstr>Головоломка на ваш выбор. </vt:lpstr>
      <vt:lpstr>ИНТЕЛЛЕКТУАЛЬНЫЙ ДОСУГ  ДЛЯ ВСЕЙ СЕМЬИ.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Проблем не существует. Все в мире является головоломкой, а у каждой головоломки есть решение.</dc:title>
  <dc:creator>Юля</dc:creator>
  <cp:lastModifiedBy>Юля</cp:lastModifiedBy>
  <cp:revision>22</cp:revision>
  <dcterms:created xsi:type="dcterms:W3CDTF">2016-04-02T19:13:42Z</dcterms:created>
  <dcterms:modified xsi:type="dcterms:W3CDTF">2016-05-18T17:46:11Z</dcterms:modified>
</cp:coreProperties>
</file>