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4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940F2-565F-4D99-81BF-0550452C1AE9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BFF72-AD01-445A-88D4-F17464A7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3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DD7E-3905-4417-980E-59C59102B26B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7101-B1DA-492F-AB48-8CC8294BA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2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7101-B1DA-492F-AB48-8CC8294BAC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0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0018-B0AC-449B-A15E-FA30BB95A53D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789B-DBE0-4576-8759-53E89B7C9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vet.cam.ac.uk/news-and-events/gsd/GSD.02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71435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развития-детский сад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59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Беседа с детьми старшего дошкольного возраста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«Спасатель – профессия века»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601954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Красноуфимск, 2016 год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7980" y="5037074"/>
            <a:ext cx="357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Составитель: Барбарина О.А.,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797511"/>
            <a:ext cx="2952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Меньше б стало ситуаций,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приходится стараться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беды людей спасать.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Горя б меньше вам видать.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спасатели страны,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Очень Родине нужны!</a:t>
            </a:r>
          </a:p>
        </p:txBody>
      </p:sp>
      <p:pic>
        <p:nvPicPr>
          <p:cNvPr id="4" name="Рисунок 5" descr="10676_html_m6f64f16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22036"/>
            <a:ext cx="5112568" cy="427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330" y="928670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Несмотря на все трудности профессии,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ряды спасателей вступают новые бойцы,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навсегда запомнившие девиз профессии спасателей»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«Выжить и спасти!» 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357430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Известно всем и каждому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моей родной стране: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Спасатели отважные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Всю жизнь, как на войне.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минуту жизни сложную,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близка беда,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Спасатели надежные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 выручат всегда!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сложнейшей ситуации,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Коль случай непростой,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 выручат спасатели,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Рискуя головой!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296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1744"/>
            <a:ext cx="2954608" cy="295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0" descr="Картинка 1560 из 34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692696"/>
            <a:ext cx="7200800" cy="526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8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05064"/>
            <a:ext cx="91440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Кто спасает нас от катастроф?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 героев этих скажем несколько слов!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бы не стряслось с нами порой-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 подвигам готов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Спасатель – супергерой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5" descr="10182525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3" y="548680"/>
            <a:ext cx="6119813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Спасатель – одна из самых интересных и мужественных профессий.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Спасатель должен быть крепким физически, специально подготовлен,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решительным и смелым, и очень любить людей.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2" descr="Картинка 307 из 170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60" y="1636351"/>
            <a:ext cx="342537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6" descr="Картинка 54 из 1697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1653116"/>
            <a:ext cx="381565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8" descr="Картинка 65 из 1697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5" y="4323281"/>
            <a:ext cx="4105275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357430"/>
            <a:ext cx="3819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придут на помощь к нам,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бушует океан,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Когда землетрясение,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Тайфун иль наводнение.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Рискуя жизнью,  нас спасут  –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Такой у них опасный труд!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Картинка 10 из 34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928670"/>
            <a:ext cx="3814144" cy="496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 descr="Картинка 247 из 34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938986"/>
            <a:ext cx="540060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691975"/>
            <a:ext cx="622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спасателя не существует дня или ночи, они всегда находятся в боевой готовности, и приходят на помощь по первому зову.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723644"/>
            <a:ext cx="381642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Спасателю сегодня нужно многому учиться и много тренироваться. Нужно хорошо знать технику, физику, химию, быть психологом.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Тренированный, физически сильный и выносливый, технически грамотный, умеющий найти выход из самых сложных ситуаций, таков современный спасатель! </a:t>
            </a:r>
          </a:p>
        </p:txBody>
      </p:sp>
      <p:pic>
        <p:nvPicPr>
          <p:cNvPr id="8" name="Picture 7" descr="Картинка 456 из 348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96855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7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Работающие в службе спасения люди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обладают многими умениями и навыками.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Они могут оказать первую помощь.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01_26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57" y="2564904"/>
            <a:ext cx="3286148" cy="242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57686" y="1918318"/>
            <a:ext cx="43907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Проводить аварийно-спасательные работы.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МЧС 2\МЧС картинки\tml0826.jpg"/>
          <p:cNvPicPr>
            <a:picLocks noChangeAspect="1" noChangeArrowheads="1"/>
          </p:cNvPicPr>
          <p:nvPr/>
        </p:nvPicPr>
        <p:blipFill>
          <a:blip r:embed="rId4"/>
          <a:srcRect b="11111"/>
          <a:stretch>
            <a:fillRect/>
          </a:stretch>
        </p:blipFill>
        <p:spPr bwMode="auto">
          <a:xfrm>
            <a:off x="4771630" y="3571876"/>
            <a:ext cx="341503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6113" y="5012047"/>
            <a:ext cx="335157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Если в дом пришла беда,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вам спасатели всегда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Прилетят под вой сирены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помогут вам мгновенно.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982" y="974695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Приводить разведку и поиск пострадавших.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sp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3354920" cy="251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1104" y="1801902"/>
            <a:ext cx="4077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Выполнять работы по ликвидации аварий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МЧС 2\МЧС картинки\000t37a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14686"/>
            <a:ext cx="3898699" cy="264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J:\МО №2\СПАСАТЕЛЬ\SOS-vertolet-72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24" y="571480"/>
            <a:ext cx="2571767" cy="287715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12749618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00042"/>
            <a:ext cx="391799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Картинка 8 из 622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571876"/>
            <a:ext cx="4000528" cy="270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4619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571876"/>
            <a:ext cx="2071702" cy="257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259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Dom</cp:lastModifiedBy>
  <cp:revision>11</cp:revision>
  <dcterms:created xsi:type="dcterms:W3CDTF">2015-02-16T17:41:57Z</dcterms:created>
  <dcterms:modified xsi:type="dcterms:W3CDTF">2017-08-23T18:53:42Z</dcterms:modified>
</cp:coreProperties>
</file>