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65" r:id="rId3"/>
    <p:sldId id="257" r:id="rId4"/>
    <p:sldId id="258" r:id="rId5"/>
    <p:sldId id="259" r:id="rId6"/>
    <p:sldId id="266" r:id="rId7"/>
    <p:sldId id="260" r:id="rId8"/>
    <p:sldId id="261" r:id="rId9"/>
    <p:sldId id="262" r:id="rId10"/>
    <p:sldId id="264" r:id="rId11"/>
    <p:sldId id="263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6940F2-565F-4D99-81BF-0550452C1AE9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9BFF72-AD01-445A-88D4-F17464A774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8397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4CDD7E-3905-4417-980E-59C59102B26B}" type="datetimeFigureOut">
              <a:rPr lang="ru-RU" smtClean="0"/>
              <a:t>23.08.2017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B7101-B1DA-492F-AB48-8CC8294BAC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52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6B7101-B1DA-492F-AB48-8CC8294BAC1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802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40018-B0AC-449B-A15E-FA30BB95A53D}" type="datetimeFigureOut">
              <a:rPr lang="ru-RU" smtClean="0"/>
              <a:pPr/>
              <a:t>23.08.2017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E789B-DBE0-4576-8759-53E89B7C96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hyperlink" Target="http://www.vet.cam.ac.uk/news-and-events/gsd/GSD.02.jpg" TargetMode="Externa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93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7224" y="714356"/>
            <a:ext cx="75009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Центр развития-детский сад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28599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Беседа с детьми старшего дошкольного возраста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«Спасатель – профессия века»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3768" y="6019547"/>
            <a:ext cx="4608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Красноуфимск, 2016 год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77980" y="5037074"/>
            <a:ext cx="3570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Составитель: Барбарина О.А.,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93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797511"/>
            <a:ext cx="29523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Меньше б стало ситуаций,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Где приходится стараться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От беды людей спасать.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Горя б меньше вам видать.</a:t>
            </a:r>
          </a:p>
          <a:p>
            <a:pPr>
              <a:defRPr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Вы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спасатели страны, </a:t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Очень Родине нужны!</a:t>
            </a:r>
          </a:p>
        </p:txBody>
      </p:sp>
      <p:pic>
        <p:nvPicPr>
          <p:cNvPr id="4" name="Рисунок 5" descr="10676_html_m6f64f16f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922036"/>
            <a:ext cx="5112568" cy="4275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93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6330" y="928670"/>
            <a:ext cx="73581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Несмотря на все трудности профессии,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ряды спасателей вступают новые бойцы,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навсегда запомнившие девиз профессии спасателей»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«Выжить и спасти!» 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2357430"/>
            <a:ext cx="4572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Известно всем и каждому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моей родной стране: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Спасатели отважные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Всю жизнь, как на войне.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минуту жизни сложную,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Когда близка беда,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Спасатели надежные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 выручат всегда!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сложнейшей ситуации,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Коль случай непростой,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Нас выручат спасатели,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Рискуя головой!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6" descr="29617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571744"/>
            <a:ext cx="2954608" cy="29543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93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10" descr="Картинка 1560 из 348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624" y="692696"/>
            <a:ext cx="7200800" cy="5262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380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893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005064"/>
            <a:ext cx="9144000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Кто спасает нас от катастроф?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Про героев этих скажем несколько слов!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бы не стряслось с нами порой- 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К подвигам готов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Спасатель – супергерой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5" descr="101825254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093" y="548680"/>
            <a:ext cx="6119813" cy="3313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860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93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62068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Спасатель – одна из самых интересных и мужественных профессий.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Спасатель должен быть крепким физически, специально подготовлен,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решительным и смелым, и очень любить людей.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2" descr="Картинка 307 из 1702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0160" y="1636351"/>
            <a:ext cx="3425372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16" descr="Картинка 54 из 16975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4048" y="1653116"/>
            <a:ext cx="3815656" cy="25003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18" descr="Картинка 65 из 16975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5" y="4323281"/>
            <a:ext cx="4105275" cy="2303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93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2357430"/>
            <a:ext cx="38198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Они придут на помощь к нам,</a:t>
            </a: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Когда бушует океан,</a:t>
            </a: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Когда землетрясение,</a:t>
            </a: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Тайфун иль наводнение.</a:t>
            </a: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Рискуя жизнью,  нас спасут  –</a:t>
            </a:r>
          </a:p>
          <a:p>
            <a:pPr algn="ctr">
              <a:lnSpc>
                <a:spcPct val="80000"/>
              </a:lnSpc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Такой у них опасный труд!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9" descr="Картинка 10 из 346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9" y="928670"/>
            <a:ext cx="3814144" cy="4967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93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9" descr="Картинка 247 из 3484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3648" y="1938986"/>
            <a:ext cx="5400600" cy="4214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187624" y="691975"/>
            <a:ext cx="62286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спасателя не существует дня или ночи, они всегда находятся в боевой готовности, и приходят на помощь по первому зову.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93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723644"/>
            <a:ext cx="3816424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Спасателю сегодня нужно многому учиться и много тренироваться. Нужно хорошо знать технику, физику, химию, быть психологом.</a:t>
            </a:r>
          </a:p>
          <a:p>
            <a:pPr marL="342900" indent="-342900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Тренированный, физически сильный и выносливый, технически грамотный, умеющий найти выход из самых сложных ситуаций, таков современный спасатель! </a:t>
            </a:r>
          </a:p>
        </p:txBody>
      </p:sp>
      <p:pic>
        <p:nvPicPr>
          <p:cNvPr id="8" name="Picture 7" descr="Картинка 456 из 348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124744"/>
            <a:ext cx="4968553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978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93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714356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Работающие в службе спасения люди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обладают многими умениями и навыками.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Они могут оказать первую помощь.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01_266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9157" y="2564904"/>
            <a:ext cx="3286148" cy="2428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357686" y="1918318"/>
            <a:ext cx="439077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Проводить аварийно-спасательные работы.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F:\МЧС 2\МЧС картинки\tml0826.jpg"/>
          <p:cNvPicPr>
            <a:picLocks noChangeAspect="1" noChangeArrowheads="1"/>
          </p:cNvPicPr>
          <p:nvPr/>
        </p:nvPicPr>
        <p:blipFill>
          <a:blip r:embed="rId4"/>
          <a:srcRect b="11111"/>
          <a:stretch>
            <a:fillRect/>
          </a:stretch>
        </p:blipFill>
        <p:spPr bwMode="auto">
          <a:xfrm>
            <a:off x="4771630" y="3571876"/>
            <a:ext cx="3415034" cy="2357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006113" y="5012047"/>
            <a:ext cx="3351573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Если в дом пришла беда, 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 вам спасатели всегда 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Прилетят под вой сирены 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помогут вам мгновенно.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93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982" y="974695"/>
            <a:ext cx="4143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Приводить разведку и поиск пострадавших.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spa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928802"/>
            <a:ext cx="3354920" cy="2516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671104" y="1801902"/>
            <a:ext cx="4077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Выполнять работы по ликвидации аварий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F:\МЧС 2\МЧС картинки\000t37aq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3214686"/>
            <a:ext cx="3898699" cy="2643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893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 descr="J:\МО №2\СПАСАТЕЛЬ\SOS-vertolet-72h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57224" y="571480"/>
            <a:ext cx="2571767" cy="2877159"/>
          </a:xfrm>
          <a:prstGeom prst="rect">
            <a:avLst/>
          </a:prstGeo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img_12749618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500042"/>
            <a:ext cx="3917990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7" descr="Картинка 8 из 6220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71538" y="3571876"/>
            <a:ext cx="4000528" cy="2708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5" descr="46197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43570" y="3571876"/>
            <a:ext cx="2071702" cy="2570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259</Words>
  <Application>Microsoft Office PowerPoint</Application>
  <PresentationFormat>Экран (4:3)</PresentationFormat>
  <Paragraphs>52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садик</dc:creator>
  <cp:lastModifiedBy>Dom</cp:lastModifiedBy>
  <cp:revision>11</cp:revision>
  <dcterms:created xsi:type="dcterms:W3CDTF">2015-02-16T17:41:57Z</dcterms:created>
  <dcterms:modified xsi:type="dcterms:W3CDTF">2017-08-23T18:53:42Z</dcterms:modified>
</cp:coreProperties>
</file>