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58" r:id="rId5"/>
    <p:sldId id="292" r:id="rId6"/>
    <p:sldId id="259" r:id="rId7"/>
    <p:sldId id="260" r:id="rId8"/>
    <p:sldId id="261" r:id="rId9"/>
    <p:sldId id="288" r:id="rId10"/>
    <p:sldId id="289" r:id="rId11"/>
    <p:sldId id="290" r:id="rId12"/>
    <p:sldId id="291" r:id="rId13"/>
    <p:sldId id="293" r:id="rId14"/>
    <p:sldId id="294" r:id="rId15"/>
    <p:sldId id="295" r:id="rId16"/>
    <p:sldId id="262" r:id="rId17"/>
    <p:sldId id="2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6666"/>
    <a:srgbClr val="996633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923D-4746-4F45-BA6D-0DA53886FA75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889-BDAC-4E25-B1A1-BBD2B766B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923D-4746-4F45-BA6D-0DA53886FA75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889-BDAC-4E25-B1A1-BBD2B766B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923D-4746-4F45-BA6D-0DA53886FA75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889-BDAC-4E25-B1A1-BBD2B766B41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923D-4746-4F45-BA6D-0DA53886FA75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889-BDAC-4E25-B1A1-BBD2B766B4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923D-4746-4F45-BA6D-0DA53886FA75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889-BDAC-4E25-B1A1-BBD2B766B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923D-4746-4F45-BA6D-0DA53886FA75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889-BDAC-4E25-B1A1-BBD2B766B4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923D-4746-4F45-BA6D-0DA53886FA75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889-BDAC-4E25-B1A1-BBD2B766B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923D-4746-4F45-BA6D-0DA53886FA75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889-BDAC-4E25-B1A1-BBD2B766B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923D-4746-4F45-BA6D-0DA53886FA75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889-BDAC-4E25-B1A1-BBD2B766B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923D-4746-4F45-BA6D-0DA53886FA75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889-BDAC-4E25-B1A1-BBD2B766B41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923D-4746-4F45-BA6D-0DA53886FA75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889-BDAC-4E25-B1A1-BBD2B766B41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605923D-4746-4F45-BA6D-0DA53886FA75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E5A889-BDAC-4E25-B1A1-BBD2B766B41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" TargetMode="External"/><Relationship Id="rId2" Type="http://schemas.openxmlformats.org/officeDocument/2006/relationships/hyperlink" Target="http://zateev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udioskazki.net/" TargetMode="External"/><Relationship Id="rId4" Type="http://schemas.openxmlformats.org/officeDocument/2006/relationships/hyperlink" Target="http://images.yandex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13203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 Центр развития ребенка -  детский сад  № 52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 Красноуфимск  Свердловской области</a:t>
            </a:r>
            <a:r>
              <a:rPr lang="ru-RU" sz="1600" dirty="0" smtClean="0">
                <a:latin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</a:rPr>
            </a:b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7236296" cy="1080120"/>
          </a:xfrm>
        </p:spPr>
        <p:txBody>
          <a:bodyPr>
            <a:normAutofit fontScale="55000" lnSpcReduction="20000"/>
          </a:bodyPr>
          <a:lstStyle/>
          <a:p>
            <a:r>
              <a:rPr lang="ru-RU" sz="10100" spc="50" dirty="0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 правах - играя»</a:t>
            </a:r>
            <a:endParaRPr lang="ru-RU" sz="10100" spc="50" dirty="0">
              <a:ln w="11430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Барбарина О.А.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450850"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воспитатель,</a:t>
            </a:r>
          </a:p>
          <a:p>
            <a:pPr indent="450850" algn="r"/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дети подготовительной к школе 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987" y="260648"/>
            <a:ext cx="8607493" cy="12527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Какие литературные герои могли бы пожаловаться, что нарушено их право на неприкосновенность жилища? 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ВЕРА\правовое восп\для през.викторина\tri%20porosenka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251" y="1835324"/>
            <a:ext cx="3823552" cy="2952328"/>
          </a:xfrm>
          <a:noFill/>
          <a:ln w="28575">
            <a:solidFill>
              <a:srgbClr val="92D050"/>
            </a:solidFill>
          </a:ln>
        </p:spPr>
      </p:pic>
      <p:sp>
        <p:nvSpPr>
          <p:cNvPr id="5" name="Прямоугольник 4"/>
          <p:cNvSpPr/>
          <p:nvPr/>
        </p:nvSpPr>
        <p:spPr>
          <a:xfrm rot="10800000">
            <a:off x="611559" y="4956743"/>
            <a:ext cx="3096344" cy="1569660"/>
          </a:xfrm>
          <a:prstGeom prst="rect">
            <a:avLst/>
          </a:prstGeom>
          <a:solidFill>
            <a:srgbClr val="FF99FF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Правильный ответ:</a:t>
            </a:r>
          </a:p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Поросята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из сказки «Три поросенка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</a:t>
            </a:r>
          </a:p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Зайчик из сказки «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Заюшкина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избушка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</a:t>
            </a:r>
          </a:p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Звери из сказки  «Рукавичка»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4" descr="http://gnomik-nn.narod.ru/fairytale/zayushkina_izbushka/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272">
            <a:off x="5597146" y="1800141"/>
            <a:ext cx="2632139" cy="2379048"/>
          </a:xfrm>
          <a:prstGeom prst="rect">
            <a:avLst/>
          </a:prstGeom>
          <a:noFill/>
          <a:ln w="2857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7-tub-ru.yandex.net/i?id=79378945-5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00" y="4489908"/>
            <a:ext cx="3669528" cy="201622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каких сказках еще было нарушено право на неприкосновенность жилища?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http://www.bookin.org.ru/book/2515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3050033" cy="216135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kids.wosir.ua/upload/images/12635584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/>
          <a:stretch/>
        </p:blipFill>
        <p:spPr bwMode="auto">
          <a:xfrm>
            <a:off x="5261811" y="1416605"/>
            <a:ext cx="2105580" cy="322559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http://www.ozon.ru/multimedia/books_covers/930707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2133600" cy="2743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://festival.1september.ru/files/articles/55/5568/556845/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3" y="1412776"/>
            <a:ext cx="3810000" cy="267652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179512" y="4869160"/>
            <a:ext cx="1676901" cy="1323439"/>
          </a:xfrm>
          <a:prstGeom prst="rect">
            <a:avLst/>
          </a:prstGeom>
          <a:solidFill>
            <a:srgbClr val="FF99FF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Правильный ответ:</a:t>
            </a:r>
          </a:p>
          <a:p>
            <a:pPr algn="ctr">
              <a:buFontTx/>
              <a:buNone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«Теремок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», «Зимовье зверей»,</a:t>
            </a:r>
          </a:p>
        </p:txBody>
      </p:sp>
    </p:spTree>
    <p:extLst>
      <p:ext uri="{BB962C8B-B14F-4D97-AF65-F5344CB8AC3E}">
        <p14:creationId xmlns:p14="http://schemas.microsoft.com/office/powerpoint/2010/main" val="21234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каких сказках принудительно трудятся героини?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img1.liveinternet.ru/images/attach/c/0/36/948/36948326_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7266">
            <a:off x="778604" y="1400888"/>
            <a:ext cx="3195828" cy="2295144"/>
          </a:xfrm>
          <a:prstGeom prst="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uzkarapuz.ru/uploads/posts/2009-04/thumbs/1238821066_kroshechka-havroshe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6414"/>
            <a:ext cx="2232248" cy="3089431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t.foto.radikal.ru/0705/41/ca67d9b2615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768">
            <a:off x="6641007" y="1087967"/>
            <a:ext cx="2011730" cy="297736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dic.academic.ru/pictures/enwiki/77/Morozk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8" y="1124689"/>
            <a:ext cx="1989220" cy="240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568936"/>
            <a:ext cx="1728192" cy="1754326"/>
          </a:xfrm>
          <a:prstGeom prst="rect">
            <a:avLst/>
          </a:prstGeom>
          <a:solidFill>
            <a:srgbClr val="FF99FF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Правильный ответ:</a:t>
            </a:r>
          </a:p>
          <a:p>
            <a:pPr>
              <a:buFontTx/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«Крошечка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Хаврошечка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»,</a:t>
            </a:r>
          </a:p>
          <a:p>
            <a:pPr>
              <a:buFontTx/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«Морозко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», «Золушка»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9" name="Picture 4" descr="http://st.free-lance.ru/users/CUBALIBRE/upload/sm_f_48ee7159d45a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11" y="4288142"/>
            <a:ext cx="3284989" cy="231591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756" y="332656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какой сказке герой подвергается насилию?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 descr="https://encrypted-tbn0.gstatic.com/images?q=tbn:ANd9GcTxcJckl7r6AtWf7kvFZ1hmrGZBlVU57uwtVM9LIslV1b3NLvq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62300"/>
            <a:ext cx="2457200" cy="31563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2050" name="Picture 2" descr="http://img.labirint.ru/images/comments_pic/0837/05lab74n712210606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33943"/>
            <a:ext cx="3455876" cy="460783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valimised.ru/images/2009_08/karabas-barab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3" y="1628800"/>
            <a:ext cx="2209800" cy="2667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>
            <a:off x="228083" y="4691662"/>
            <a:ext cx="2062108" cy="1323439"/>
          </a:xfrm>
          <a:prstGeom prst="rect">
            <a:avLst/>
          </a:prstGeom>
          <a:solidFill>
            <a:srgbClr val="FF99FF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Правильный ответ:</a:t>
            </a:r>
          </a:p>
          <a:p>
            <a:pPr>
              <a:buFontTx/>
              <a:buNone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Сказка о золотом ключике или приключения Буратино»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332656"/>
            <a:ext cx="6984776" cy="1152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каких сказках герои имеют право на свободу и личную неприкосновенность?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 descr="https://encrypted-tbn0.gstatic.com/images?q=tbn:ANd9GcSO4Z44XDB_GyJiyib2H0v7wXDaI6Slwdjhgj5b2xCephJlsvFjM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04402"/>
            <a:ext cx="3672408" cy="2074267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</p:pic>
      <p:pic>
        <p:nvPicPr>
          <p:cNvPr id="6" name="Рисунок 5" descr="http://img.labirint.ru/images/comments_pic/0835/03lab4hrv121969288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73051"/>
            <a:ext cx="2609463" cy="3456384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" name="Рисунок 6" descr="https://encrypted-tbn3.gstatic.com/images?q=tbn:ANd9GcSG4yC2jCDo7Y-jKloszKlCxnM5momq1_vVTYDKOgfKUvBQuZd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6" y="1932184"/>
            <a:ext cx="2808312" cy="20882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 rot="10800000">
            <a:off x="153204" y="4725144"/>
            <a:ext cx="1763688" cy="1477328"/>
          </a:xfrm>
          <a:prstGeom prst="rect">
            <a:avLst/>
          </a:prstGeom>
          <a:solidFill>
            <a:srgbClr val="FF99FF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Правильный ответ:</a:t>
            </a:r>
          </a:p>
          <a:p>
            <a:pPr>
              <a:buFontTx/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«Снежная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Королева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</a:t>
            </a:r>
          </a:p>
          <a:p>
            <a:pPr>
              <a:buFontTx/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«Гуси - лебеди»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26" name="Picture 2" descr="https://docs.google.com/viewer?url=http%3A%2F%2Fnsportal.ru%2Fsites%2Fdefault%2Ffiles%2F2011%2F10%2Fprezentaciya__ya_i_moi_prava.pptx&amp;docid=7c9985334d89a3e5856bfab2ecfe7b28&amp;a=bi&amp;pagenumber=15&amp;w=52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0" t="16351" r="22722" b="11099"/>
          <a:stretch/>
        </p:blipFill>
        <p:spPr bwMode="auto">
          <a:xfrm>
            <a:off x="3779912" y="2261519"/>
            <a:ext cx="1818215" cy="1758897"/>
          </a:xfrm>
          <a:prstGeom prst="rect">
            <a:avLst/>
          </a:prstGeom>
          <a:noFill/>
          <a:ln w="28575"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1" cy="5040560"/>
          </a:xfrm>
        </p:spPr>
        <p:txBody>
          <a:bodyPr/>
          <a:lstStyle/>
          <a:p>
            <a:pPr>
              <a:buFontTx/>
              <a:buNone/>
            </a:pPr>
            <a:endParaRPr lang="ru-RU" i="1" dirty="0" smtClean="0"/>
          </a:p>
          <a:p>
            <a:pPr>
              <a:buFontTx/>
              <a:buNone/>
            </a:pPr>
            <a:endParaRPr lang="ru-RU" i="1" dirty="0"/>
          </a:p>
          <a:p>
            <a:pPr>
              <a:buFontTx/>
              <a:buNone/>
            </a:pPr>
            <a:endParaRPr lang="ru-RU" i="1" dirty="0" smtClean="0"/>
          </a:p>
          <a:p>
            <a:pPr>
              <a:buFontTx/>
              <a:buNone/>
            </a:pPr>
            <a:endParaRPr lang="ru-RU" i="1" dirty="0"/>
          </a:p>
          <a:p>
            <a:pPr>
              <a:buFontTx/>
              <a:buNone/>
            </a:pPr>
            <a:endParaRPr lang="ru-RU" i="1" dirty="0" smtClean="0"/>
          </a:p>
          <a:p>
            <a:pPr>
              <a:buFontTx/>
              <a:buNone/>
            </a:pPr>
            <a:endParaRPr lang="ru-RU" i="1" dirty="0"/>
          </a:p>
          <a:p>
            <a:pPr>
              <a:buFontTx/>
              <a:buNone/>
            </a:pPr>
            <a:endParaRPr lang="ru-RU" i="1" dirty="0" smtClean="0"/>
          </a:p>
          <a:p>
            <a:pPr>
              <a:buFontTx/>
              <a:buNone/>
            </a:pPr>
            <a:endParaRPr lang="ru-RU" i="1" dirty="0"/>
          </a:p>
          <a:p>
            <a:pPr>
              <a:buFontTx/>
              <a:buNone/>
            </a:pPr>
            <a:endParaRPr lang="ru-RU" i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087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Герои каких сказок имеют право на вознаграждение за труд?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leeet.net/lib/books/skazka_o_pope_i_o_rabotnike_ego_balde_/cov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3057128" cy="386903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7170" name="Picture 2" descr="http://img1.labirint.ru/books/323970/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" b="3687"/>
          <a:stretch/>
        </p:blipFill>
        <p:spPr bwMode="auto">
          <a:xfrm>
            <a:off x="2915090" y="2051395"/>
            <a:ext cx="2658347" cy="384192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>
            <a:off x="132202" y="5136232"/>
            <a:ext cx="2618257" cy="1477328"/>
          </a:xfrm>
          <a:prstGeom prst="rect">
            <a:avLst/>
          </a:prstGeom>
          <a:solidFill>
            <a:srgbClr val="FF99FF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Правильный ответ:</a:t>
            </a:r>
          </a:p>
          <a:p>
            <a:pPr>
              <a:buFontTx/>
              <a:buNone/>
            </a:pPr>
            <a:r>
              <a:rPr lang="ru-RU" b="1" i="1" dirty="0" smtClean="0"/>
              <a:t>«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Мороз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Иванович», «Госпожа Метелица»,</a:t>
            </a:r>
          </a:p>
          <a:p>
            <a:pPr>
              <a:buFontTx/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«Сказка о попе и о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работнике  его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Балде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AutoShape 4" descr="data:image/jpeg;base64,/9j/4AAQSkZJRgABAQAAAQABAAD/2wCEAAkGBhQSERUUExQWFRUVGBgZGBgXGBgdHBkfHxkZHRogGB0cHCcgGBwkHBoYHy8gIycpLCwsGh4xNTAqNSYrLCkBCQoKDgwOGg8PGikiHyQsLCwsKiwsLCkpLCkwLCwsLCwsLCksKSwsLCwsLCksKSwpKSwsLCwsLCwpLCksLCwsKf/AABEIARAAsAMBIgACEQEDEQH/xAAbAAABBQEBAAAAAAAAAAAAAAAEAAIDBQYHAf/EAEYQAAIBAwMCBQEEBwQHCAMBAAECEQADIQQSMQVBBhMiUWFxBzKBkRRCoaOxweMjUnLwFUNEYmTR4hczgoOS0uHxJDRjwv/EABoBAAIDAQEAAAAAAAAAAAAAAAADAQIEBQb/xAAsEQACAgEDBAEDBAIDAAAAAAAAAQIRAwQSIRMxQVEiMmGhBRRxgULRIyRS/9oADAMBAAIRAxEAPwDuNKlSoAVKlSoAVKlNKgBUqVKgBUqVKgBUqVKgBUqVKgBUqVKgBUqVKgBUqVKgBUqVKgDlf/bh/wAJ++/pV4v24T/sfH/9v6Vcs1d5S7FF2KWJCzMAnAnvTbUgT2M8HPbke2a9KtBgfj8syvJL2dZ/7a/+F/ff0q9T7apMfov77+lXKDdNKy+fmpX6fg9fliHmn7OuD7Y/+F/e/wBOnj7X/wDhv3v9OuXtqFhQAQwncZkNnEDtigm6pBirR/TsD/x/LIWfI+zOv/8Aa8I//W/e/wBOmWvtiDGP0aP/ADf6dc58K9dW3qC9y5sTy7q53ZLIVUekT94g/hParjSXrDo94w4tnRB3u+YwElheVCfWywBBbMnmIrNl0mHHKnBtfyzRBzlHvybxPtOn/UfvP6dFJ9oE/wCp/ef9FYTSdS0pskoV3kgorK0qNzghz+s20qT2xgczbf6Q0n9oC6INy+Wyhp25Lc89hSJafEv8H+RTnkTrcag+PI/1P7z/AKKgufaNH+o/ef8ARWT1fUrBtAW2U3Ayho3ZGz1ET23e/eY7VZ2det/UW7e8XLZsgOuY3ohPH+KM96VLDjXO1jYyn5Ye/wBqkf7PP/m/06YftY/4b97/AE6o0u6E/e2hgNPu+/BMnztk8CCs/QxUdu9oRchghU3mIILwLckAN34hh3nFCxYv/DL7n7L7/ta/4b97/Tplz7X4/wBm/ff06z3Tm0XloLxTzALm4gtsMhtm75DAcdm+KymouYp0NPhk62sq5yXk6Vb+2Kf9l/e/0qan2xEmP0Qc9737f+6rm2nuFRIMHP5HmpLd0Vf9rhT7fkOpI6Ov2vkn/wDU/ff0qJt/arP+zR/5v9OudJcp63qh6XF6/LDqSOkJ9ps/6j97/wBFSD7SP/4fvP8AornVm9RKXwBxVP2mP0R1WYcqbjkyoJ3NkhRxJ+B8D5odHinXE4zTuoadEuFUuC6oiHUEA4k4PtxXbTSKN2jxrlPt6n07cYJPGcgcn8OKC82niVMNg+x7Vf8AgS0W1jTs3Fu4+CAEUkyQYmAcT/OodV4T1duw2ou2bltFKgl1Kn1EiYPaf4iul/ZX1W5qLGpsO5IREVMn0hldcZxwPauZdI61cS6LV66xs3LltdQrMSrKtxdxO6Y4Pq5iawR1OZzkopfE24sUFHcSjwzeS0l28UsW7n3DdbaW+VQAsRkGYipOseFNVZtLqHVbllgNt1HDrHC55URgT7RWq+3DSOL+nuAHyzbKKewIYmPiVIP4UZ9mOqJ6VrVvf9wm/bu4E2pYCcfeg/Vqo9ZkeJZuHz2H7I3VGX6D4YuXLP6U1xbWmUZuvPPBCqMvnE8Gn3LOndLrW9WS9tSwt3LXl7wInyzvIJz90wa0+p//AC/DttNMNzWRa8y2uWBQnfKjOfv/ADXN+l9Hu6hnVFJCIzuxkKgUEncex7Ce9TiyvNulOW2n2FyxpdlZ0Dp/hG0NJ+mjVN5MSR5PqENtM/2nvRnQvDVrWBza1DjYV3brUcgkRFw+x/ZU3SLDt4auLsYtsuwIMn+0kQIn5r37HA5s6klWALWwpIPqhbkx7xI/OudknNxnLd2dF+mrXBRdP8PPqrzJYJKJ965cG0KMiSJPscCeK8tdK09y6LNvVf2jEKpa0RbZuwB3EiTwSKvvs+vqV1WmZgl25OwHBaUKwJ5IOY/3qwen0F461dOqMLu9RtgysMPUfYDmamM5NtN1S4FuKXgvLHhK+2qGlbajlSwLH0kAciOfoPmhtT4YujULpy9re4Btnd6bkzG1uJwcH2rUfaAo1WusaayR5oVpKn7skkBo4AAk+05oyx0qxY1eg0zu17UW97BgQuxQrMAywSVknaJBAPPFUepyJJ2X6MfRidd4av2GW3cCm45AVEcMxnj0jMfNN6n0HUaf/vrZXE9iI45GBnFdA1ehW9r9UbTldVatIqB/ugMmXSM7hO2TxuBrH+Tq74W091i0hNjnEA/rH4y0nsPir4tTKXLr7kSxxXYrr157ha4VgSASqwoIUY9pgTUatXQ9H05bvTLthUK+SW2MRHmbQG34/veofgBXOgMT9O/8u9OwZurYnLDbyE+Yo4kYEz7/AB8V6l/NBs8/FeeZDYMitiRjlMo74AnPBPHB+agv6V1RXZSEedpI+9Bgwe8SPzoy7YB3GQNomGMTkYX3Of2GhZUo25mlY8tQJBJIkHPoEZx3itKY6LF+jO6G8du1WW2cqDO30woicLk1DtiCYMif/v2PxTtL98EgEcw0wcHmM1LadQpBXcdymdx4HIgYz780xWiHyzW+AvGCaBbzm3duuwA2rtCgKZktkzJI4gVlOv623evNctWjZDSSpub/AFEkkglRAzxFdMs+B9Lq+nBtKpt6o2lu7Q7GZ3DZ6j91ijAfIzRX2R9OsrZKugN+7uuepQSqK/lCJGPUGNcn91hg5ZUnu7UboQklt8HOdN4y1fkDTMRfsCAEu2xciOAD96B2zXuu1uuvabyvKuLprctsSyUtiO7GPUe8sTWt+yLrF3/SF+zcuMwuJcYgnBdXWWjiSJBqDrwOnfqT29Zuu+YF8iWI2O53B1uCHIlY2TH4xRLNWTaoK+/25HKK7WUvT/B3VbF0mxavI4A9VtgMHPO7Iz3xM0Zrei9XvWovXDte55YQ3ba+YxBJB2kBiIiGMz2q2+yfrT6jqmouXT67tks3PKvb49u5jtNY3qOsa3qb9qTsGsNzaDgMt05I7nbiruWWeSUWo2kn2K8JWXV3w/1dCivde2SIQNq1WYxCjzM+2Kr9LoNeNQdGt50uoT6P0goCSQSF9QVmO6YGTk10P7UV0n6VozrPN2bnym3bG9SfMn1Rx93MTXO/DmmuN1XTNc3Zurd3POUWX3SckbFkH2iq4M7nBtpLj15Bx4LPQ+Btbfvk3HL7Sdz2rtu66uB6Q3rkGR8GodMvWrvmJbu3bhtnY+y9bLDAxuDbiPx+Oa1P2P3tw6g47urfmL5FUv2IL/8AnXj7WD+25bpUskvm2l8a8EbUVPR7XVNJde3ZS6lwgO6qqM0SQC3J5kVJp+tdS02oa81m75t0klnsSxj72wlCVEcxjitH4T0Nu11mbpLaq6+oYIDiwkOQXjm6w/VmFBzmgvFOo3eILO2424aiwhQSIUBDMzBBlhHx3mqdTfJql2vsDhQP0XxVqn1f6QwVXAIuHy43KY9LjEnA9jitNe8QJe377KE3AQzozK2cGOYOPb396b9pnVNRb1AW1ugWwRtJlXMw0d6I+0zqzacWUthAbgYudiywBA5iRmazcTcfj3B8XyVvhnrdvQG75tu4RcgenaVgExMx6vURWa17objeVuKEkjcIIB7QCePea2ngbSW9VJvLAZW8tCZ3Rhm94BIGeTPtWauj9F8/cihixRJ5WDytacO1ZGo9zNk3ONspLZBOTHPz+FIGfxr3T65lV1AUi4ACSATgz6T+r+FFW0sKrbndmNtSm0QFfurSeBnNdG67nPaKvX2dxwuT2H8hQN7RMjFGDKwwQQQR9farzq3VDfuF3IVj3RQMjjAPPGaqr+pe5yJK7iWCyxkiTcbloxk8cVqhfFoaiO7bEKAIMAHnJ988SIxU2k0Iuf2YBN52UJ6lVe87t3fiDIAqfpWkGpvLba6LZYQHYEjAwDHAgfsrpWi+y/QXFXa1xwBlxcPrOM+wHOBS82ojhVOxsItspukdVfS29DeV7I2Lct3rAuoWa2bm5No3feElhJwR81JpvH2kt9V1GqLsbXlC1aRLbS2VYsOAo3BuY5mqvx39nJ0i+dYYvZ4YNG637GR95ScTAI7zWM1vS7loJvQqLih0n9ZT3HxWTFpMOdbt3e/sa3la4o0/SPE+l03UH1qLqGRjcKJttLl53BiXOBI4ol/FOibU3teNKTdBVgl3UCNxwGRFtmSIkycVibemkHvRuh8O37y7rVm5cAMEqpIE/Na5aPDF3J/buHWb7Bfhbxe2hd7luzbe68jfcL4UwSAqkDJAM80TeuXNVd/TE0aDYr3bwO7yrm1vUyhmk/eEgNyPmle+zbXKGPkbgo/VdGn3AAOWH90Zrzp3gzXXmNoI6qhht7Qq7oJ7wZwSB8VElp/ri1fnnwV6kvJN1T7Rb+qKm/Y0tzZO3daJiYn9fin9W+0nVX7XlMtlJkb0t7XVSNpVTuIUFfTjtitz0b7JdKig3t95uSdxVfwVTMfU1obfgrRKIGls4/3Z/jzXOnqdJCVRh2Lre/Jxrw/45vaK21uxbsbW+8WQln5A3Hd2BIx2NO6H4/fRO72dLplZzkxd+7IO0f2mACJrrur+z/Q3OdNbHykr+W0is31n7GtO4nT3XtMOznep+vDD6yfpUrU6Wb+UavuT815MF0bxzb02rfVLo7ZuGYHm3QF3Ah4mZ3T34o7S+KbFzXjXnR3y4YNtS8CpuAc+q3MbYx7iqXr/AII1ekIF21hjCuh3KT9Rwfgwan6Pr0S2qNCGSCM44y0iBM4+hp08WGS3Q5/0L6kvJtF8YafX6jzil9NuyRFtlhewIYGTVz4q0djqK29T5xtIp8oypJmdxgCQcHn3rJro08lhb9LscQPTBGTI7ziqYaq/YaCSFJLEfqE+4HAP0rH+3TdwdUDy1wzfdLusnUENt9O2mSUUnaGS3t+7LQwOQx7EzVR9odlH1m8XENllkMpDDdtyPSTkkftqjbUiygLjc93LCYMe09qp+aZi0+2e9MVkzJxaaJF5xP8AnNPF33EwOOP4c06xcdPWrFfvLI+RmfqDTrFliy25CbiD6ztGeCSeBBrc2YQO/fXaIWGBYlpOQeBEYjOe8021o3wxBAcGMxuEx78SKMsWype2XBtswDlRO4KTBWRPuRxWv8I+Hlu3roRQ9iCu66vqIwREHBmM/wDM07JlWONmtx9FJ07QjzI05a5AXKrkGMjE8cZ5rqfh/SPb06K/pfuD2ngH5NE6BVQeVZULAn2J7SPmR3j3o3U7bSEswVSwy0ACfcn5ri6jVPJ8aGRhXINq7KMjBrYuSIYH7ue2frXPfFXgUHY2ktu2dp2yVX/CWYwJjjAzXQdJdV7YMlg8kR+t84/V457UVZtsTxt+sEj2gDH4zS8WeWF2iyVmO8J/Zqmni7di5eB3KM7F/A4Y95+latLJUhUO4rj/AAz/AHm5mPrNT6m16SSzGATBMD64jjmnWrqose3zz7n+eaXkzTyvdLkZSR5+gA/fJPwPSv5DP5mn+WB2AHtQt3qWdoBZuwHJmY+nFSCy7D1EKPZcn8+PypLi19RKkn2J683j3pqacD3/ABNJtOvtSuC/IhcHvTt4+KGvaAHhmU/EEfkaENq6DnaR7jB/I/8AOmKKfkpuaLOFYEMAVPIYSD9QeawHjvwDaKm9aSB+sB+r7Ef7s9jxWyTVAkDg/J7fzqXqF5fJYMRkbTkZnH8Kbj3Y5Wiraa5OJXdI+lb+yc3bUAmRGYlhEmIOJotL1u/eBJYae0ZY7RJ/8M8/E10nVeEtNcSUm2SMMG3D9pzWN674Av2bO2xF1RlyJDH8Dz+Fb4Zoy79xDg/Bj+p3w9xiCSskKSI9M4x2p0qqMjJFzcDuJIIEfd28GSQZpmlsrvi7uVchtoG4GDGD8xWk8K+Eb94JfR0QbjBYbuMMYgjEmJiSK0znGC5EuDl4KX/Rf9mjB0Y3Cw8sH1LHduwB96i1F1nMuxYgBRJJwBgfQV0gfZ3YO5lZ/uQoZhh8+omMj7vp+tY7qXS20zNbuKjMyqQytu295H1GM1GPPCbpdyk8Mo8j+m9EbUXfLtDYQBuDHIggORI5zO08RzXQ+h9KuWd9tAptkiC5bcMd9og5JOCOaF8EaRSq3mQtdYsTcYHcZOckZXbHHzWuVIrBqdU29vg6SxcACaC8P9YpPY7T+X3v40J1boN/UFd19Qq/qqhE/Jycxge1X4NItWJZpXaDYkV/T9ALC7UQx9ZJ/h3k496m/TVmDg85kY/HmiiaE6mm60w5MYjkHkEfNG7c/kRtpcDbd/zCTwqkg7gQTxB+QRP5iqXVdJvM4S06rZHc8gewj70Zj+OKtNBqgyiCZ5IMzznB+Z7VYqARTdzxvgrW4G0GlS0m1B9T3P1NFAE17tqr6v1wWpVBueMcEKe28bgQPnikrdOXAxcIsiKbWP1vXrjsSLnlsoC7IlYblmJwpBxJjbjmcrp5u3SAtxnKjFwOpQqfoAHYkHMTjgU/9s0rbI6q8GvLAdxjmm3riqPUeTA+Se31rNfoZVgpc+r1k7u8kSFB3E+5zFO1Vti4a0wZl3SGlhOB75OMH/JhYF4ZG8u+odFW6pEssxlYHB9iIP4ihtJ0VbX3Tn3YCfwIiKJ6R1pLyyJnOGwwgxkcijbtuTS3OcPiwpMptLpdjsWY7ZbbgzJJLSY4yAIqx8hZmPxOf40J1eyG2qASZ/VMR3ljP3ZjHejqjI20mTBUR+Qs/dWfeBP5161te4H5CnzXhANLbl5GcDFCzis54+0hfSkjadjBzOCBwdvuciZrR3rO4fNZ7xRcD6O7vLAKRtIwScQGA7Exim4frTQSgnFhHR9Y12yHcAGSvomPRCj4B7wMRWg007RP8/51zjw5fW3edQS5KAhxgKB6nkGPpu+K6D024CvEfz/yZq+px7ZcBje7EmFEUDrtTEA/gf5UY10Cq7W3AQe4pWJc8oXL0Ot6ue9M1PUAMZZjwiiWI+fYfJqo6ajtcKL939ZvYfzNaG3bRMfmSRJPzWjIlBi6ZnLfTb6v5huHdksg+4eeByeeZ5zUo8WeQpF+RtByoYrj7oHJyMZHI5yK0F+IH1rD+JdO99tiKTMgR3yOPxFaMW3M6n2FyezsGWftDTUOF08mELOGVgRLKqgf70scDGOaj0u1rytvd94ht5WfSONowFjaIPeazHh+2NNcdbgAZiPWSPQFBMAQQSTx2mK01vpj7lNrJCqFe3tYMOYcEjgmO3HzT54o4nUe3svFqX1Gh8mxtPpXaQQRAiCIM+1D6DW2LWnH6OqRJhd6rMkyZciZMn+FV66XUhxOmF1f8aoJ+QxP8aubV8xta2bbZhXKmffaQYIjt2rnzjx3v+zS1C/iAdRsaa81t7q7LiZXcYzn7rLgxnAMHvRdnqloDbu3FYBOc4HP94/NEXNQpXaFl+IQgfQk/q8UF1O5btgeYA11hIRefaSTwJ7gChfLgj4p8lf1MeVbu6iwVFxmVVaBmI3T75PE9qG6d4p1h277SExlgxhuPUcTb7kjPOKDu9Mv3r2/eoVQAJkIgg4C8GMZJn3otGQWb2ZFraC/YtgtH5/WtuyKjT5ZmlK+wfodZ5bi5cbeGAQtH3Mkg4wVloPtj5rRbqq+mWlvWIIG1gQ38x+2vbm60PX67aiN4jcPYOOD7SPxrFkSlKi0W6Djc3HaPxqYkAUD054thu75/wDiirVsnJpMo0MTH9jOB/Csh4t1DDS3NhDbnUXM5icEL8kKJ9q1XULm22xEGAcHgjgz+dY/xbbUaVJlWDArBw/ZiROYHemadfNDZcY2wLoloNqv7J3VRuKQAWI/u5x3z8CugaO+DiCIAwY9u35fXNc46ZfSzeQ3htA9YYhpX0naYBBKkkH5rol1Vbb/AHiAZiIPIOcj6fNO1f1IVpuYtE16yrf/ABVZrNJtU7WIxMe9Wa6QgZJJ/Gg9boCeD+dJxvnuTLh8APhonZeYnIfaCewVZ/ixp+i0x1Cm4C43cMXILD3CqIA9gaP6FZUWFAiG3M3yWJJ/z8US19LahRwIAA/lUym9zpFaT7lcenagCN6MOAeDH5AGvNR0clDuMEAH052xJO0kZZvaPxp79eVruxJYLklRIJ4UT7e5qHrHU2VSFJ8wAngwSDBBxBXJ/Ic1K6loq1FlDZ8C+cS96+fYrbQD9pJ9+IorTeFun6c+pQ7j+8xLf+lIj8YoG29x1VGLAgCVQ7QB2nbE/nVp0TpyHeG9CqBuIEST89+x/GteRzr5S49IhRSHWPEJUm1YsEKg+8zqFA/Es37Kq/E3Urq7P0gBt5lbdtSTtkBmYsQBgmO8+9a57FpTuYlvLAheYjAx3M0LdC3n3XBgSOO0mOTyf50mGSKlaXBIHb6ktgrNqUIAS5biCO24HhhJnPel1jptvWbbttttxBCtkETOGHIE54o7RdMFsMWI2XGnYTxgAc8ExJ+Saqx0sNcFxJC25KxImf5cfWaiLjuuLpgNTpepS1sNwrJkkAORzO3GJ94oC1oVuXUsrbMI3mHzN8XIIySBEkyfUMxVtY8SMhIvqdvZ1HHsGA/iPyqz0uqW+Q6ZVSQGDcmYPpH/APqOaJZZwu1/ZGxMq7j3bZ8tLTZnaqfcAzlmxP4wc1D0uw5W6t0GWuvxIEcENk4+exjNaW7qVUgEwTwKD6Q4ZHyTF26skycOR/Cs7ze0X6fpkXSVbaEYyU9JPvEwT8xE/NWCXZMRFC6ayUvP/deGH1GGH5AH8T7V61whzHt/z4+tRL5MtFUQdTaWVRzOIJyPntz/AArLeKtWpupaKF1U7x6vvbhECFlcjj4rSXmUBrnqARd2PbnAxuyCaw+pd7moe9b3IMupJ2kD4J5+g961aWPN+idVLbFRBrbXAUunIUjaXyDsg7RnMe1b/o3UzdtrdKlQS0DduYgE8yB3wB2ArA6HpT3Q5Uj0iYMyx9kxlvirzwv1obXR2QHEKx2jbtMlREF594ma0amG6PHdCNLOpUzoNiSonnvT3t4ql0OpBBVSVeJIKnB4P+ciKt7V0ntzwQQa5DTXJtnjpgn+i+drukkk7SIzzAIMfhUNzwxbYhma6SO/mNn9sflVvFKjqyFdMqj4ftgeglXBBDSWiPcEwRE4rx+jKMiZ7n37/hk8cVa1FcugEAnLcT8CpWWXsHEr20BLbpg1Fa6aymcHnBHPvmrNtSoyTiAZzGeM15d1qrA747iPoaYskiOmx9i0pUekD4gY+ntTX0YPsZ5kfxFTIMA/5/bTYj/P5xS7ZG0T6NYyAfwx+XFRtZAxAqU3c4yaY6VRtl9oNc0CtyB+VA6XpjWUKWoA3EzImMxGBxgZP41axUK6gMSF7HNWjOdEOKK1+kXGbd5gmeCgP7ZBB+nuar/Cdy41q5t2f99dmS0zM4hTWlY7QSewJ/ITWd8G3It3QylCLhJXOJExH0FUnmbkkzRjxrpyf8F2yvgsVEGYUEn8zHz2ocklp/I+3/Kpf0rcRtOBkntH4/wrM+J/FyW7cWWS45Of112/70YBPAFaccJSdUZ7S5PPEXVCENqwA7ZF3aCxQGF/8JLErBFZIXnZijnNsEQ5jaB2E9/jvVZqeoXvNa4xdWc75ys5kEcSJ4jGK9t6h7pAC7nJJkAlmnPq94rr4sahGkYcuRzdsNtksQqySeAPpUIdYkBt+4QZERGcRzMUy8VLItne7EKIIElzghY5HtNTMVS6FSL8CSNrDMesMOfTmfpT7T4Fcm96L1AX1m7etlvSoAAUgtyCD94kkZA5Bqw/Sr6EYG0Y2iAPiDPEZzXMOmjefS6oyDcskjcQRAU5hvy4rofS+vMts+YheIMhQFjg9oEseRXNz6fa7idPT6ylU1ZbWfEBA9aEZwBmR7zOPmaf/p8dlJA74g4yOcf/AHS0/UEdVbaAGBkmAAwE7JMSec8U2+qE77RVgph0EQQMyPYjOe/FYHH7Gnq4m+wx+sM7BAhBZWkH3AHfGCJoF9U3nMS+zAWPaY+sYjNHXLqsyNbO4A8kgKdwOAe5p9yxsVi4UhpLQ3qPYwCBP4ULjwDnBdgfQaQO075AgKBERPJHGf8AlVq3SkJj9v8AnFVuu0AS21wE+Z6dwB4BjHuIHf4oPT9SUW2fdPlrJXI3RzOcn5qeHzYrqM0aaQLMMwFevpgcFj/mMHt+FVqgtB355GSCARMc8V6nS7nqO8AtwBJUY9p5JzNGxd2yN9lmGRcDEDPxjvQl7rNvsS3+EflzQ9nw+BySZHq/3vrU50nl8KD7mZJOIMkcACKjbD3ZVsHDXHJmVAOIxP8Ai70XZ04Woxq2P6mfafxmkdxEk7cD8Jx7e9RJN8EbkBdf1v8AYNtMYYH57D3wZqg8F2i6XCSQs5OYMTM57CrLxXfC2CFg+pASDPefw4msGdY6aW9sZlk9iRuBKg8fjWGcktTCHY6+DFejnI1XiLxhasKBaYOWDFdjBsjaULZwPvCPjiuZ2758tyWfaWWQF9J5OTMAjsI707qmtV1toLdsXF+9cSfXIEAiAARGfmag11u9Z3adyQAQzJulZjBx6Zg816jFjUFSOC/kE6rqr3Qpdy2xdqzGFHAxUh1I3BkuMzMoLEjaQ3cDJkfPzQOsF24vnOGZWOwPGCQowCMYEU/TWzGE+6PUQD3PLe3IHam2hThwPTQs63HDIPKgkFgCZMDaDyQaHtOMklg2NsZHOd3fj2miNbpxsFwOhLMwKZ3LEQT2gz79qN0PTVvOyMux29Qtg7TxKhJBwVM5/bV1JVZNUP6VCMXIcnJX0kApmXn4IAj61rwXKqAWYCYGYHcj2n4rM39E2nFu4XZWiLdsMXZZn0OZ9M84kHdV10jrgu7RcZ1Y/diFzkGCD6pMZPsaRkt8opton6ijhlFt2jEAqIaQIJBOMnkH60Df1V+0kuE9QYA5VuQu7a3Ik/jV7r2hAmxy5wNzADBOW3HHsQBmgtX0V5HmLZtbxulLrbjwIlg3pk/qgQQDSFJeSdr8Hnm2z5dlGY+gCHwQe8fE5rzT3S/lokkWpO+TudowDPZcn8al6X0i9dYHYbQKlWdtrOCRPpAmJ7E1oem+GHsMpH9rbEkqwG/cZkzww77TSZ5YRLqDZnrVzVtcY2bZcYlQx35GfVwRzyf40TrGexYLOqoHJAQhWeGOd20YyK1SvZ1S+hmBtttMelh8Eexj9lZrV9Je7rHV92wMN0T90cAe4P8AzrBPUOSpIasdPkO0XU3W2j3bZCEekrHqheGnK+/4VPo/FwZS+0qoIH3TAOcEieYxirPqPRvMsi2rG2Q0ho4PyPasFq+i6nzN1wXIZibhlQszysNnEdpp2KeN43u7orPcpcGn6b48tu+xyEJA2k8SdxIJnGNv7aPfxhY9QDqSvOcR3IMGYHasf0LoBZdUrBZZPQCIjmDP1FW3hvwy3mG9qNh2qFVFiDAAkwIOB+J5pOGeKUW59y8t6dIl13jSbBuWlI/tNktB+eJnK/lWR13jl7jMFYWgQxIzDHEgd5McmBWh650tb9h38tEv24JW2NoNsnuPce4/mKxN/p/lorBUDW2yTJLyZBKmVgDH4109P02rS5EtyD16mbltQNwAksMkcc/tP0qJdG921cRFZzgwMkDkmPagumOQrAHBAGMc8g+9HW7NxLdzJRioYEH9U/4TPvjmvK6uf/e3+mj2OlhWg2vu0ylfpTOqhQp9RQARvYn1Ge7QBH7Kdo/De4gtcXa2/IPqXbzvU5X4Bya0yaNRsAVDwAHN1Q7AhtysADvgj0iJzgkV5Z0m50VXYK59S7QbhBOSRAJURyST8RXsVktHjXa4KS9013vlL15Ruh904JKiBAEBuAe9PbowS2p3HzA0PzsE8ZjEdxFXyp5dwG5a2o92MZZCQCrpOR3BQGPSO9FXOguVcFQ1y2ID7RtuAthlOIaCR8AH3o3pdylswt7TL69zbGEQpU+rsYP6sDOaO6I7FRuvtayBbJBZMGCrkZUAEEDANDW7hbzBG4MCzcSNucE8R7D6Ub0PqItptZAQX279wUQQJDnaWIj5xTbdcGjwSaF7VoeXuYu1xTvtorJjcqgFoIkscj+RrRXtO1sMos/2dtgPWbnltmQYJCxJie3MzQBtWrsJauhVLAC3G7eMGGIYkwf1hAAJ+afZ6YYd7KujrwLN1HIaYCFVY4A5JjgYyaTJ2UouX6hatF7Zts5khZ2sbUARws+W2drEnjNF39DkXWY70U7TuUmCJ2mQPygj6GsohF5Hvnct6043AHLlsKQTi16gZAn4itP0281y4tp3IUqGZWYMQAeDAA5jODFZsiUY2SkWuh1FyxaXcnmEwWdZH5g5Ece1aCzqle3vXgj8qh0qihOraABG2s6CCSEaATB/yYrzut1Kw43NmvHG2kUvUOoojsoBN0AMCpgiPc95BODWl6ejbQzkFiBOPyFY7pPSgmu3MTsM7ZiCSMfzrboREDtSdHl6mFNE5I1IkuLIrLdYBD7gFJOIInnH861YNAdT0YdSBAkggxwRmtGS6siii0emi7eMxNkAfXec/wAMVbanUCzYLd2x3yT/AJJpJocjM/QR80L4g1m17dsKSM8ThipCfWM4+arh7siQB03Uq+oVckOrqZBGIEc/NaB+nWrijzLdtsCdyKe30rFdIW/ae2dSWZwSd3IiVH+YrUa3UwxDTtxt/u85mmwm5L+CkEl3ML11lW/d8pUVZ2QFWOADGIBkc1W9DKg3JAbcpEMDjPIznH+c1eazogDsS+Gl1G2BkzBInByOKZ0Pw+7M5Ign7omQMz6j2x+Nct48rk2keqhqtN0VG/Rt79ldRpYMNutgjvkCVP4NHFYhNI3k27jIsXdvrueuDMSYmNwbAJI9MGDW30dlbNpFeNyiBHfJOO5qq6f4fuqpHowbhthgpCmQbZOJJU7j8DFeg0mTZH5M8tninL4mdF4sWVE3DTnZdYLDMoJWEOYKjPZjipv0PymZFJd3OzcFKn3O+cFQAMxM1bnQpuZRqD3NxUUbTg7pWBk5kzRy+Dbbbf7e7CkFQCgC4xHpJ4JiSa2/uYGfpnKdVZNrzLLohMrLckRn0tMbTNSW+g3f7NrQN2QG9CM20z91vTE4+RXWel+DdPYQSi3HEneyicxwOBwIqDQ9RuWXW3dIhzeZWOYUMNgEfDDHIpc/1Da6ihqhZhE6feBZm0l1mdMlUYAE84VFAJ7nPOKl6dob1vUW7j6a9z6divC7sAGVgxMmYrqbOf7wH17fX2qC/ccdif8ADE/MTQtY3xSKuNHPOo9JuIbVu1bw262QRCOVMbrg25JGZOB2q+6F0QWAQQC7feKiBPsPgft5qG/r77XyDt4O3cSDAjA5BJmvf9OshRYBJMFlkiS2JMR8d65+q18I/CTodjxN8mts3AqyYxx80Bdd3D+gncCCJEZESPaqbrfWHsm2zAEknaOAIjI9+aI0PiM3LLXNgkNBAPIiZryWr1vX+lcePub46eUYb/AxjdQBzaBKn0jcPgZPc/wqbqesvKy3LKhlZYIJ4bHf6QfzoXr/AF/batuqo4fGCYH4/sr1OrlGNsqx3qIKrIDGduD2rT+kZ5KTxTXHj+iGrqVAWq8VakXBaPloSDLOTAgTgxyeBR3RtSzktdY7gcDtEZJHfmgNf4fa7eA3gkqTIX+6QB+tzkVXdTtMLpPmbWLkHaCMbZnmDPEV2rlNuLXBXNCMI2jo1m+iqWLAD3rKarq63LoO0li6OFxO2YHeYP8AOqvTrdVlN31r6WAZ2G4EsOwzkd+KmsaU4vhVQgqkSxEeYI7CYxmmOLhGkYNykw3U9SF4jywXG24RDIQGkex7Yx9KJ6trHuacGyq3EuIZ3PtKELIMdz3j3HzVYLB07Ls2KArQNp5BWcE88H86g0+lIRWH3XKGNxIliJxwBn8Kfpo8tsLTZWFb6HaW3ekkyCdomMntz+0UJpus6jIQkHcVAUmT+2rnqNw20Bypdn3AYJBfAPvmKh6Dqd15YHcBtwUkg+3tEdq0pxlK6HNBHh/XXfNTcWlygLXMxJadhGB25rVdQ14stbBbJmNxgGTBzwIyT+FU50xQKqr6xbYqSeCrMZ/DdP4VW/6XN5vI1Ow2wwYqrZYxIlsBRJyeaXlhue4W2k6NCeobrrTbklAywFMiSPWQZUkzjsD81ddEubrakkFiPUF4BnI/lWd6L/ZXS2M+kKoyFmYiASe+a12mzLbdsn8T9aSlSIuyaKC1/Rrd0MGXJUqD3E4O09jR9e1FWWKO90MlrnqBDpbUbhMbeZz6p9qj1Yuob5VWcC2nl5BO6GmB8StaGKVUcPQGVuai2ylb9r1Cytw8Zndx7fdP86p9c3nILVn1elLwxBCkgR7SOcc1vH0iktIEsNrH3GcftNDabotq2QVQAhAn/hHA+grHm0UczuQyORx7GF8QaZfKG8uHUkQSSCexzwpAPH0qDw/YZ0dBJQFWYCN3BBK/lx7V0p9OpG0gEHsQI/KhdP0izbJKIF3c7ZE/gMVzZ/pMlHZF+TbHWf8AE8bRkU6fZZSpJdLe3ywDyWnGAIMj8KsendBJYhixEqZJxhcAe4HFWnVLAs2nu2bVvzcRuGGJYASRkZPPaqjp3jjzLigoFtDSnUORuZgyuEuIAP7rEjuZBp+h/S54Z75Sv7GWeZvhFj15FtWwyIGfcqjBOCwmIoK5YsF7u+2ylVV/XmQQfuk/4Yo8eJbLLKh3INwbFWWm2AbmBzAI4mZxVJoOo2he1K3g7XGuakBmEjyrW0lFPbaLmB3Brs9OV2hDnfDIkFgMhRCC3lGA5EbtxHB7UTc1ti0LwNolbLLjecztaYaD3/ZU9nxDplT0K0ruTaE9QFq2HbvkKjKZnkxk16nV9Nec2dhbzHRSdnodmtecmZzNvMx2qOnl8srcfRNc6jZX1eVIF3ygfT355OM8jHFU+p1RuvbW3aOwsWIGT6bgVojABBn3rTL0W2Du8tZL+ZIGd0RP1ovSaEIIUACSYHyZP5kk/jUqM15C14RzzxepBXG1dyiDzlvn4HNeeGumM77rQZlG0ltu0BuIBPMV0p7Ab7wB+oB/j+NSKg9qduaJbcjN9W8Nveg7whUEDYPePc/B7d6H6Z4OW0qghSwmXKqWMkn1e/MVrQKW2o3vyVcbKaz00+kbRtETx89vyq4s2gBAECnAU4VV8kpUMinA04Wadso2smxtKnbaW2poLGRXlSbKXl1FMLIzTYqby688qimTYHrNIt1djA7ZBwSOCCMj5ANVeo8J6Z9wa0Ia21owWEoz72GD3clp5mtB5VeeTRTI4KW14ZsAghDIdrm7e87mUK5meGAAI4MV5c8J6Vid1oHd5syWM+aALs5/WAAP0q78mkLPzRTDgpR4U0sEeUMksctJJQI2Z4KAKRwQM1Mvh2wH8wWwH3q8gsPUqbFMTGE9P0q28uvdlG1kcEQWnC3T9texU7QGBK821JFKKmgIyK8p5Smm2fcfl/8ANRQDa9rw2m91/wDSf/dXhtP/AHl/9J/99FMLCKVKlVyBUqVKgBUqVKgBUqVKgBUqVKgBUqVKgBUqVKgBUqVKgBUqVKgBUqVKgBUqVK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://img1.labirint.ru/books/37161/big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5" b="13196"/>
          <a:stretch/>
        </p:blipFill>
        <p:spPr bwMode="auto">
          <a:xfrm>
            <a:off x="274584" y="1772816"/>
            <a:ext cx="2221260" cy="319842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93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1" cy="5184576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17" y="688468"/>
            <a:ext cx="4186808" cy="1252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Молодцы</a:t>
            </a:r>
            <a:r>
              <a:rPr lang="ru-RU" sz="6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7" name="Рисунок 6" descr="http://planetadetstva.net/wp-content/uploads/2013/04/%D0%BC%D0%B8%D0%BD%D0%B8%D0%B0%D1%82%D1%8E%D1%80%D0%B067-284x3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5" y="2132856"/>
            <a:ext cx="4608513" cy="45499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863880" y="692696"/>
            <a:ext cx="39523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Как хорошо, что есть права!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Закон нас строго защищает.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И в нем важны нам все права,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Они великой силой обладают.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Чтоб нас никто не смог побить,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Украсть, обидеть и унизить.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Как хорошо, что есть права!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Права останутся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навеки!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772816"/>
            <a:ext cx="7408333" cy="34506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sz="8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Шорыгина Т.А. Беседы о правах ребенка. - Методическое пособие для занятий с детьми 5 – 10 лет. – М.: ТЦ Сфера, 2008.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8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Калинина </a:t>
            </a:r>
            <a:r>
              <a:rPr lang="ru-RU" sz="8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Л.В. Изучаем права вместе с любимыми персонажами. - «Ребенок в детском саду».- №3.- 2008 С.39 – 45.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8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Конвенция о правах ребенка: Конвенция ООН. – М.: </a:t>
            </a:r>
            <a:r>
              <a:rPr lang="ru-RU" sz="8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РИОР,2007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8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Конституция Российской Федерации: Проспект  - М, 2010</a:t>
            </a:r>
            <a:endParaRPr lang="ru-RU" sz="8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8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Мячина</a:t>
            </a:r>
            <a:r>
              <a:rPr lang="ru-RU" sz="8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Л.К., и др. Маленьким детям – большие права: Учебно-методическое пособие. СПб.: ДЕТСТВО-ПРЕСС, 2007.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8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ru-RU" sz="8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://zateevo.ru</a:t>
            </a:r>
            <a:endParaRPr lang="ru-RU" sz="8000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http://nsportal.ru</a:t>
            </a:r>
            <a:r>
              <a:rPr lang="ru-RU" sz="8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8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4"/>
              </a:rPr>
              <a:t>http://images.yandex.ru</a:t>
            </a:r>
            <a:r>
              <a:rPr lang="en-US" sz="8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endParaRPr lang="ru-RU" sz="8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http://</a:t>
            </a:r>
            <a:r>
              <a:rPr lang="en-US" sz="8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audioskazki.net</a:t>
            </a:r>
            <a:endParaRPr lang="ru-RU" sz="8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6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Список информационных источников: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2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7344816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пошел бродить по белу свету,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него особые приметы: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Кодекс, Декларация и право,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 и разные уставы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знать должны студенты,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 и президенты.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их исполнять, 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 друг друга не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лишать.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дети учились и развивались,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права их не нарушались,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учим закон, прилагая все силы,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именно нам жить в России.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               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Надо знать свои права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Documents and Settings\Ольга\Рабочий стол\100763221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2" r="19416"/>
          <a:stretch/>
        </p:blipFill>
        <p:spPr bwMode="auto">
          <a:xfrm rot="432016">
            <a:off x="5974800" y="1259182"/>
            <a:ext cx="2376264" cy="367240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s.flip.kz/prod/286/285831_2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226">
            <a:off x="5175332" y="3524165"/>
            <a:ext cx="1907535" cy="308372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79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268760"/>
            <a:ext cx="813690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«Какие права имеют 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литературные герои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Викторина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bk-detstvo.narod.ru/images/pravo_konvenc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276599"/>
            <a:ext cx="4495800" cy="3124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7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899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600" b="1" cap="small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какой сказке нарушено право на личную </a:t>
            </a:r>
            <a:r>
              <a:rPr lang="ru-RU" sz="3600" b="1" cap="small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жизнь?</a:t>
            </a:r>
            <a:r>
              <a:rPr lang="ru-RU" sz="3600" b="1" cap="small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 descr="http://karas-comix.narod.ru/galery_01/Kolobok-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780">
            <a:off x="5776029" y="4013256"/>
            <a:ext cx="3021159" cy="241020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</p:pic>
      <p:pic>
        <p:nvPicPr>
          <p:cNvPr id="7" name="Picture 7" descr="D:\ВЕРА\правовое восп\для през.викторина\289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9015">
            <a:off x="627796" y="1249524"/>
            <a:ext cx="1721223" cy="273630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encrypted-tbn1.gstatic.com/images?q=tbn:ANd9GcSE-zF0qoHc2sTk-nDqkwkQzuhrWpXijzyu4q7vjNgvGZkCNZZ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285">
            <a:off x="5681290" y="1399604"/>
            <a:ext cx="2952328" cy="214617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9" name="Рисунок 8" descr="http://www.spbdk.ru/upload/img/786/786905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2"/>
          <a:stretch/>
        </p:blipFill>
        <p:spPr bwMode="auto">
          <a:xfrm>
            <a:off x="3168204" y="1376060"/>
            <a:ext cx="2016224" cy="2326410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AutoShape 2" descr="data:image/jpeg;base64,/9j/4AAQSkZJRgABAQAAAQABAAD/2wCEAAkGBxQTEhQUEhQUFhUXFhYXFBgYGBwcHBgYFxcXGBYXGBcYHCggGBolHBUVITEhJSkrLi4uFx8zODMsNygtLiwBCgoKDg0OGhAQGywkHyQsLCwsLCwsLCwsLCwsLCwsLCwsLCwsLCwsLCwsLCwsLCwsLCwsLCwsLCwsLCwsLCwsLP/AABEIAOEA4QMBEQACEQEDEQH/xAAbAAABBQEBAAAAAAAAAAAAAAAEAAECAwUGB//EAEcQAAEDAQUEBwUGAwYEBwAAAAEAAhEDBAUSITFBUWFxBiIygZGhsRNCUsHRFBVikuHwB3KyIzNTgqLxFkNz0iREVGNkwuL/xAAbAQADAQEBAQEAAAAAAAAAAAAAAQIDBAUGB//EADYRAAICAQMDAQcDAwMEAwAAAAABAhEDEiExBBNBUQUUIjJhcYGRobEjwdFC4fAkYnLxM1JT/9oADAMBAAIRAxEAPwD2ZIkSQCQBRaLQGRlMpN0JugSrbSRAEeqVkuQKpJEgBIAQQBl23pFZaWT6zAdwlx8GAlZvLCPLNodPknxE0aNUOa1zSC1wBaRoQRIPJWne6MmmnTJpiEgBIASAEgBIARQAkAJAFgokqJZIRdNpFKLfCIFsaqhMYIA1KNqa4agHaFomi00XpjEgBIASAEgCh9rEZZlZvIgsZtsG0FHcQWRfbdw8UPIFgdQkmTqo1E0NhRYqGLUWFCLUWFAN73iyz0jVqaDIAauJ0aOamU1FWy8eJ5JaUeW390orWgnE4sp7KbSY/wAxGbzzy4Llc5zPVx4MeJX5MMTyHn+in4V9Tb4pfT+Tseg3SM0nNs9UzTcYYT7jjoJ+Ek9xWuLLTp8HJ1XTalrjz/J6ThXTZ5lChOwoUIsVChFhQsKLChYUWFDEIsKHhFhRbZaclY9TlcMba54NMcblTNJrF5kMOpWzq1A1qp5Lo6SbjPt+GZ5opqzPhekco8IAOp2/LrA8wqUytQn2/c3x/RGsNQYx0gFWUJxgSUAQ9u34h4otBZm0KzXiWkH97lxu1yOiwtS1BQoRqChsKLChYUagoWFFhQsKLCjhP4rPIZZxsxVCeYa0D+orPJvSOzoqTkzzdw3zO4KU/C4OtpPd8jeyPLvT7iQu039CxlPOASTuH0ChzvhGmiuWeu9CrxfWs4FYOFRnVlwgvaOy6DmTGR4hbQk63PM6jGoz+Hg6HCrs56FhRqChYU9QULCixULCjUOhsKLFQsKLHRZRdBUZYrJBxHF6XYY2ovP/AKkNmmdNxZRaKi6OmxSjLXL8GWSSapAuFdmoxoWFPUFCwpagoQanYqLqFct4jcqU6GiVe0lwiI3/AETeSwB8KixUc63LMZHgtW7LoPs96uHa6w8D+qyljT4KRp2e2sfoYO45H9VhKMojCcKjUOhQnqChiEagofCjUKjj/wCJ9gx2Vrx/yqgceThhPmR4JSZ0dN89ep59dlx1KokDCz4jt5DU81Ki5HbLJGGx0dj6OUWdqah/Fp3NHzlaKCRzyzyfGxp06bWZNDW8gB6IcoxdEqEppsm2qNQRluPf9E3OPqHam/B1V01i+mC7UEid+4+fqhs5pRphkJaiKFhRqChoRqChQjUFCwp6goaP0S1q6HpdWPCeoVCT1BQoRqChsKNQULCjUFCwo1CoWFGoKFCeoKFCNQUKEago5UVfwu/fehZ4t0joeCSW4z64Gs8l0RhNqzBtJ8kftTePgq7UidaC7PfTmbSRuOfgZyWcumbGsiNKh0hpEdYOaeU+BCyfSZPBXciWG/aO8/lKn3XKHciP9+0d7vylP3XKHciBXvelOpSdTb1g7quDm5YTrqk8E4byLxyTexihM1IPdmBMbysMs3aijqwY04ubV+hXarTSYQzIuMxnJ4wAonpSair+prj1tpydeiBvtDKWIvBIJbAzgSA0DKd3ms8dN8WaZb8OjsbNfFFjWtk5ADsld3u2TwjxZZYtu2WfflHe78pR7tlF3Ii+/aO8/lKfu2X0F3IjfflHefylL3bL6B3IjtvuicgT+UofT5ErY1OLE6+KU9p3EYT+wpXT5JVKPA+5FWnyJ170ZBJMgEgYdhylQ8F5UnWpJ7fRmibWJyS+FtbjffdKdTHI6/Ra+75b42MtcK+ovvyjvP5Sn7tkF3Ii+/KO8/lKPdsga4jfflHefylHu2QNcRG/KPxH8pR7vkDXEX35R+I/lKfu+QWuIvvyjvP5Sj3fJ6BriL78o/EfylHu+QNcRfflHefylHu+QNcRvvqjvP5Sj3fJ6BriYlZ5wwzLfvPen0+bClXB0Z8WVu+QT2Ttx7s13qUXwzicZLlFaokUoAUoAUoAk0EmACTuGZQAV9gqNaXuaQ0azx4Lm6hx03fBv06k50lyCWivhg7NvAb15uXI18p6mDCnbkiEyuWTbbs7YJKKUeAN0CC4AvDiGk7MRAmd0ESmm6pCdcvnwSqV6bpio2W6wQe4tOuaSvhDbXLD7NQL/hBABMuA5gTqvooR0xSPmpy1SbIOEZKyCVTDlhxaZyAM+EE5IAZ9Mt7QI5iPVICIKAJz1TBIIzBHmuD2lGXZc4Npx32O72dKPeUJpNS23B2Wh2PFq71kRoF8zj6rKsyyp3L/ADsfRz6fG8LxtVH/AIwpzo1wztA0X12GOV4/6vP02o+VzPEp/wBLj6+SpzpK2SpUYt27GlMQpQAkAKUAKUwFKAFKBClAGlSpztheFhxdx1dHt5MmjwJ9VjDmSXL0MXSRi9RxZOqb2A7VaMZmAP3tXZFUccpWUpkjtE5DPcgDdu+4Jh1Ux+EfM/ILOU/QtRN2hQawQxoaOHz3rNu+Siu32b2lNzJidDxGYWWWGuLia4cnbmpHGWig5ji1wgj9yN4Xjzg4Ome/jyRmtUXsW2xhLQ5glxgRs5k7AF1Tx60pI48eXtNwl44LLNZcGwOkdcu1PADQDh66raMFBUjnnkc3bZdhB1Z3kDLkqjJ3wTKCrmzMcvTR5rGlAhSgCQk7yk9hhNlsLnncFz9T1eLp46sj/HlmmPDPI6iguz2enGJjscGDB0O4rxM3t2cX8MK+7PQh7Pi/mZYBTdsg74HrCwh7YakpSxx/T/2by6N6aU5fqD1rs2tMr1sPtfBP5vh/j9jhn0GWPy7gxsL9y7F1eB8TX6nO+nyr/SyqpZ3N1C1hlxz2jJP7MiWOcfmVCNRuEDBDvixGD/lIWhBVKAEgB5QAyALW1GxBZJ34j6IAqSA0F86e8T9of98/VaxzZI8MzeKD5Q2IfC38oWq6vKiH02P0IPY0+7HL6LWPXyXKMpdHF8M2LiuwNJqEz8GWm889niu5z1JUcWjSzaUDEgASraCyq1ruxUkNPwvAnDycJji070r3GlaLLXZGVBDxO47RyKmeOM1UkXjyzxu4syLXYBSAwklpnXYd2Sy7SxqkbvN3XbQMkAkAZ5rup1HFpj0I4g5Fd+N3BHDk2ky03pPapUDxwD5K6J1AdWpJnCG8Bogmwu6IxZ67F53tZTfSyUVfr9Et7Oro3FZU2wzpDSrOoObZjhqEtg6ZT1oPJfJ4MkXlUs1yX6nsNKMdl+hrMsIFFj3tayrMQ3awjNpnMiesJ0niV6fV17otaqV/CvKX+Dj6dy7m3BiVWw4iN68VJ0equA6nZnNpCp7pMROfguz3WccXetUZd1PJo8kddq5klJ8mvgAvB5GQB5r6v2b0GPD/AFVLU36cHidZ1UsnwONffkzF6554pQAZTr0Yh9J072v17iEh2iivg9zHycB6g/JAipMBIASQGkAvnUm+D320hywjXLnl6raPT5JcIzlmguWRxsGrx3SVvHoZv5mYS6yC4L7CG1HhrQ47SdABtJW66OEd2Yvq5S2R1LGgAAaDJamA6AA7xvFtLCIc97zFOm3tOI1icgBqSdEm6HGNlNoslWqzrljHAtexrc4e04mYnnXMCYA2pNNjTSewdZ64eJGRmHDa1w1af3pB2qkS1Qq9IPBaf9txSatUNOnZzeIS4A5tJB7jHyWUoOPJvGalwOoLMq8ngP7h8/ou3B8hxdQ6mHXZd1Kr/wA8fyxDvM+krUzST8hls6NOAmk6eDsvAjJKynD0MXC6m/rAtI2EJtJqmSm0zpKNQOaCNq+C6vppdPlljl+PqvB9BhyrJBSRfQrMa4F4kbQn0zhCalkVoeSMnGomdedZrnksENOg47eSvq5455HLGqRpgjKMalyDCoY1MDYud5JfLZrpViovA35qN+Rlrl04J5ov+lf4sjIsbXx1X1M63uGm1fVezo9TplLqLt8X6Hh9bLDaWKtuaApXpHCFGx9TGKlM5ZjFDhwwkZ9yVjoFlMQpQA8oASYAFG+ahf8A2jzGYgZAdwWjxRS2QPJJvdhwdOeqzESpsLiGtEk5AJMZ211XeKLI1cc3Hed3ILnlK2bRVIMUlDhAAF32cFzq7s31Mmn4aQ7DRz7R4u4JJeSpPag5MkAt9F7T7WiJfEPYdKjRoAdjxsPceCd8oqLT2YrrriqXVmzhMMZIgwwnESDmDic4R+EIW+4SVbHH2t39pUP43+biupLY5r3CbJbCSA7bkOa58uFJWjoxZm3TBrc4OeduzwWuJVBGOZpzYHUs4OmS1MXFFIp1G9l3g4hPYnTIrqis7tYnbpdPqUbCqQfclpq03gR1TEyR46rj63o8fVQ0z5XD9P8AY6OmzZMUrXB0lq3HPeviZQd6Y716H1EWtNvYEjOIyWLlXL3L5CbRREAjLQrRpR3RKLK4pezaWuOPPEDs3Rl+5XTOODsx0O5eUZR7mtprYDLMYDcWexd3sz2n2P6eS9Pj6fT7HL1nR9z44cgda7Kg2SvosfWYJ/LJfx/J5Munyx5iUGyvHulbqcXwzJxl5Q32d24p2gpjiyv+EpOcV5Q9Mn4JNsh2tdwj9Uu7D1X6j7cvR/oXVbPSDSfaOxx1WlhGe4nMK9yWkApkgtqsTX56Hf8AUK4zaE1YF9lqs7JnkfkdVeqL5Jpo7roldb2M9rW7bh1WkQWt4/iPkuTNJXUTfHF8s6JYmokAIIAyLjvPFNCoMFakMJafea3IPbvBEKYvwXOPlcGuqIEgDLtzHUXGtSBc0516Y2/+6z8YGo94Dek9ty409mY14UKVZwfZ6tE4pLwajRBMe6TIJkyI2LWGVVuzGeKV8Av3cB2rRZmnjVbKp5YiWKfoWsugHs16RMEgAnOBJg7e5LuxDsyM0MKyn1uGPm/sbw6DPLxX3ImJic9wzPeBoFk/aEPCZsvZmTzJCIhdcM+Ofys48nT5MfzIQMLUxN2yWG0VGAwGg6FxgxyiVy+64Vl7qjUvodKzZXDQ3sUWu67UzMdYfgMnwOZ7lo4xfKX6GdyXDC/aENa46hoJ9V8n1C/66or/AFLx9T3sD/6ff0/sYtq6QEkjC3nAX0+T2f0+T5oL78P9UeLDqssflkwm6rcyqQHENds3H6Lw+u9ivH8eFuvK5f4PR6f2hq+HJyb1R2e3uI9CvKk9zuRW6fxeSzd/UrYrIPHyUty9WOkRdxThjyZHUU2/pbCUowVydFFSs0e8F6GP2R1MuY192c8uvwR839gW0WhhBzBXrdF0PVYMi1T+Hyrv+f7HB1PVdPkg9MfiM7EvcPLJ2ymGvcBoD+wpjuhySTo0OjVkFSrLswwYo4zl9e5TkdIcFbOxXObiQAkAJAGde90itDmnBWZnSqDVp3He3XLik42VGVfYV1XgXzTqtwVmdtuxw+Nh95h8kJ+oSjW64NFMkrr0Q8Q4SPLhI0PegE6I2ayMY3C1oA25Zk7STtJRQ22yYpNGYa2eQQKzN6Tvf7A4HYSXASRMAzMcYy71z9VJrHsdXRxUsqOKF3tOby553uJ8miAPBeXfoezpXkHdZieqKYG/Y2P5s3HZoBzCqydP0LyS46yPi92dzW+9zOQWmLDPLtFGWbPjxfFN/wCfwb3Rm6w843DqMgNB2uHyC92KcIKL5PAbU5uSW1nWoKEgDJvy5/bNJYcL/J3A/VCq7JaZ57Va5ji1whwMEEA+q1RkRLZBczKO03dxG9vorQB9g6RPZk/rt3H5FcPVezMGfeqfqjpw9Zkx7co3bLfVF/vFh3HT6Lwc/sTqIP4N19P8M9LH7QxS+bYPD50cCvMn02eHzRf6M645scuJL9SLxIg6K8HU9T0//wAbr8f5Flw4svzfyCVLMwagL0sXtDr8m0I2/wDx/wBzln0fSw3k/wBzGrkYjGi+limoq+Tw5NW64K1QhEoEb/RCsBUe06uaI/ykyPPyWWVbGuN7nVLA2EgBIASAEgAG+6rWUKlR2tNjnNO0OjqwdhJgKoR1SSJlLTFswOjXTFtQCnaS1lTY/Rr+fwu8j5Loy9O47x4MMWe9pcnSVLwpNzdVpjm8fVc6jJ+DfUl5BH9JLINbRS7jPpKrsz9CO9D1RB3SSz7HOdyafnCO1IfciZd8X82rTLGtdmQZMZQZ0HglLp1NVLgqHUyxy1Q5MQVlzy9mw8N/sdcfauRcxX7k2U3VSGMEk7N8ZkHgpx+zorebv7FZPacpbQjX3LrDdtSq4ANIG1xEBo7/AEXoRjGEaitjzZOeSVy3ZvXxaXUBSoUYbIjEdmYGuySZJQt9ypOtkad10qraYFZ2J0nPXLYJ2pMqN1uGJFDIA5Lp3d4htdozkMfyPZPy7wrgzOa8nN2epibIA9pTzH4maEHfAJWpALarN1pZ2XNL2jh7zeYzVJiaASVRIZd94Fpwk9U6cP0Uyj5QHVWS7n1WB1Oo0/E0kgtO79VlbKUb4CP+HqpaSXtJjqtB1PEmIU6h6GBvuWoKopgYsmy4aCdczuTsWl3Rof8ACp/xB+U/VLUX22YVpolji093EbCqi7RElpdG/wBHLnDm+1qTnOCCQRsxgjMHcRpqsck/Bpjj5Nj2FZh6lQPb8NQZ91RvzaVhTN7T5K617ez/AL6jVaPiaPaN8WZjvAS1VyChfDCLHeVKr/d1GO3gESObdQmmmJxa5QXCYhnGNckAcF0+v4P/APD0jIBmqQcpGjO45njC7enxV8TOTPkv4UcUus5BoQISBD06pbm0kckmk+QTa4Nijfww4alJs5ddmRGfwnI+IWLw72mbrqNqkvyg11souDfZvM7Q4QZ9FnomuUa68b+VhNgtZpVA9sEjYdoOR9UmilKtzprx6Q4GUyxrS57Q8yZDRpsiTII7lCiaSnSMa/L1Ff2cNgtBxc3YZA4AhUlREpWT6OUHPqglzw1gxSCYkEQ3dBzyRIcN2blv6QU2MJZD3B2CJynfyUqJbmki+5by9uwuIwkGCBppIISaocZWVdKGg2WtPwz3giE48jlwecWOthqNPGDyORHgVuYIJeC1jwNaNWW8iY8MkDM63Mh5jQwRycAR6q0SwUpiNCzW97W4mPc17IzBiWnfv71OnevUzyNpWvBp0OmdoAzLHcS3PyIQ8SM11MjoLg6Xiq4U6oaxx7JB6pO4zod2eaynirdHRj6i3TOox8FlR06jlbqf9qdhdTGEdp06bgNslZ3p4BSU9mjrWNAAAEAAADcBosyh0DEgAW03dSqdumx3EtE+OqVIak1wykXLRiAHgbhVqx4Y0aUPWy2ndlEaU294nzdKKQtTOJ6QXS2nVLS0Fp6zOR2Tw0Xbjm2tjjyQSZjuu2nxHI/Va9xmehFRuluxx8k+6ye2it90nY4d4hV3US8T9QarYKg2TyzVKcWQ8ckCFWZsZAgihbns0MjccwpcEylklHgPo3uDAcCOOo/RZPE/BtHOnybtksLqmbSwiJycDyEBYSlXJ1xg5cDWqyOptaSe1qNx3HeiMkxSg4pMHYASASADtMwOcZqiDubip0m08NJ4fnLiPiPDZpos2dEKrYD6a2nBZXDa9zWj+o+TSnBbhN7HnDyt0YGpWPWtXFgPeMP1R6FeoBeQypHfTb5EqkSwINkHgJ7tD6hMQ9LquE9lwz/lOR7x8kMlq1TCql1H3XDkfqELL6o53gfhgtSg9urTzGfoqUosycZR5RP7xq/4lT8zvqjTENcju7gv1tJopvaA2ScTdZO1w28xuXDPHe6PThkrZnW0qgcA5pBB0I0WFG5JIYkAJACQAkAZfSG7vbUxGTmGQeB7Q8h4K4T0siUNRzDrldsc0+IW3cRHYfqB1rFUbq092Y8laknwZvHJcoHKogUoAhVph3aAPNCbXAmk+QKtdbT2SW+YWiyvyZvCvAHVux40h3I/IrRZIsyeKSA6lMt1BHNWmmZOLXJAayNdhGvimT5s0GX5aA3D7VxGmefmc1n2oXdGq6jKlVkqN8u95oPEZeqTwrwOPUPyjs+ivSEPdSoU2iM8czikyZGcQIG9c88bW7OzDmUqUQDpnefta2BpltORzce0e6I7ilBbGk5WzCslLHUa3efIZnyWvghchNqqda0nk3/VH/1Ka8DfkHvgw5jfhpsHfE/ROIpAliEvA34h4tI+ab4EuSDxNJp3PI/MAfkfFHkXg2LHUxMaeHpl8llJbiLpSGPKKFY0ooDkLX0ltNktlU2eq5olssPWY7qN1Ycu8QeK48r+Nnp4IJ4lZ0l3/wAYKggV7K1291N+E/kc0j/Uosp4fRm7Zv4tWJ3bZaKfNgd/Q4p2T2ZGrZf4iXc//wAwGf8AUa5vmRCLJeOS8G/Yryo1hio1aVQb2Pa4f6SUEUwpAGXb7/s9JxpuqtNSCfZtIc+NJLRoOcKoxbewpPSrZwn3vXaT1zGzEBps2Lo0L0MFll6hFHpJUHaa13iPql2kUsz8htO/aD8qjSOYDh4hTokuC+7CXKLRY6FT+7eJ/C4H/Sc0a5LkXbhLgHrXK8dkh3krWVEPBJcAdWxVG6sdzifRUpJmbhJeAcqiBjnqgAWtd9N2yOWXlorWSSM3iiwC03W4Zt6w3bf1Wsci8mEsLXBnkRzWlmJu3Ox1nBqnKo9pFIbWtdkah3SOz4rHLNNaUdODFJPW/wAFDlkjqDLtrNph9QkYgIYNpJ1PLTNPnYadbg9NpIY3bUfJ5DL1Lz3KwBrdWxvc7ecuWg8gE0tiWRsRiozmEPgFyOB/YO/6rf6XI8h4NnozYTVZqA0OIO/YdFjmlpZePG5hdWg6k8yyRJjEJBGxSmpLkTi4vgJ+1f8AxW/lP/ap0/8Acaa/+w2zZ2fC3wCw1M6dK9Dyb+JtkDLZiAAD6bDlvEtPoFEuTox/LRySksSALbPZ3PJDRJDXPI/CwFzvAAnuQBSAJnbv2+KALxaqg0qVPzu+qApBFyWz2Ndj9kw/iHZE/PuVQlplZnlhrg4nqFGxVHiWtBEwc8wRvC69aPN7TB69mc1wa9sE6Za8k1KxOLS4BqlAb9qZK3IGymciMt4TTC1ySFSs0iHO7nFFL0KUttmEU7/tDDBdP8wB84B81LxxfgtZJJXZKt0kqOEFlPvbPqULEvqDySfoCC8ZOYH+XLyWmkxaLW2tp2xzRpYi5rp0zSEVurAGYDiN6ly8IEvINWqFxJcZJzJQiilytAVuVICQrnbnDS1uyJBHzKqgsGKYidk7bf3oCfkh8AuR2u/sHcajfJril5H4CrmtbqYlpgye/TUbVM4KXJHccHaOxuu+W1eqeq/dsPL6LlniceDsxZ1PZ8mpKyOgwKFueRLaZ1IycNRrquB4Y43WuvwzqjllNXo/dHmPTO+ftNoxDssHs28YJxGd0+i6IppbuxbeFRgqgEgDS6N1cNqoGSJqNYSNYqf2Z/rSctKsK1bA15WX2VWpT+B7mjkCY8kou1Y2qdAyoQigD1PoXerjZ6VR2cTQq8cP9088cOEEoWV24+itfUynjSal4ezOivhuOnLZD2HE3u1/fBTj6uDdeoZOmlVl9CtTrMa5zQSRnImDtVzzxxycWyI4XkjaRnWmx0hWYIIY8EGJEOGYVw6mMouSfBnPpaai1ySttzswOLHOxASASM42aJx6uEvKE+kcd6ZVQuYPa17X9poMEabxluK27ivcx7LcdmAXhdLqcFzRBMSN+zirjkTexDxyS3M2tYsxHmtLM1LZlP2Z06eYTckh3sXUqOHU5rKWRsWxNykdehW5WhUVuVoRW5WgIOVAVlMRKk8DEduEhvN2RPgSkMqfU6obsBJ5kwPQBAi1r8IaOE85JKaVnNkl8RY2uhxJ1Bf3vV/xH/mUduPoa96fqzfsdqpezw4gyZBBO06mV4WfBlc7q/sfRYc2JQq6PI7yu99B5a/QHquGbXDYQflquinVtCUovh2CIGJAGn0ZsjqlqohoJw1G1HRsbTcHHXkB3qZtKLsa5Cumtkcy2VS5pAqEPZxBAnPSQ4HyU4mnFJO6HK73MJaEjtBJAAJJMAASSdgAGpQB6l0X6OOp2YNquc17iXOZsaToCNpAAniuZ9Xoe0U/r5HLp9fLf28GrYbG1zesX4gSHDEdR+keKM+eUZfDVcrZE4cMXH4rvzuxWOztbUfTIkdpnLaP3uTzZJTxRmvswxY1HJKD+6Lb0ogMxNGbCHdw1Cy6bI3PS/KovqIJQ1LxuF+yBEguz0hxHoVhrlF06/RG2lP/ANsBs1FzXvY2o5sdZuhBaeB3Fdksy0xyab8PxujljieqUL+q88hFps9d7CwvpuB4FpBGhHFdWLPjmk1s/QwyYZx2Me2VnPOM08MjOBkSNSeMrshsjgyK3fH4BiVTIS5QzmgpOKYtwdykp8UQlUCbIF+9VQaiFUQVcdwlsylxVkkSgBiziPGPVFjoj7Bx2fP0RqQqZuNaIAyyELKyWmVvszD7o7svRPUyXBehX9hbx8U9bJ7cTo7XZIPtGNBI7TY7Q25b14OHNa7cn9n6H0eXFT1xX3XqghljZUYSGU3AjIObLTOwjlIUJzUmpN7DlopOK5OevDoNZHyQ2rZztwnGzumYHhyWyyMmzOZ/DyjOdsy4NbPmfkq7n0FZu3Ld9ksgIpOGJ0Ynky50aDgOAWE8eaf+l0aLLij5RoV7PRtI9m9jagzIDmmARtxajuzUxx5IO+PyOWWElSMU/wAP7PP90QNzbQ6P9TCfNb9xmVhNC5KdkcwWejSbVeYa4udUeB7zpeOqBwScm+Rrc1jbh7zag4lh+Urn7Em9mn+TXvJLdNfgpp22n7TJwhwz2dZuhM7xl3LSWDJ291w/2ZEc2PubPn+USt4g06o0aYdHwuyPglgdqWJ+Vt90PNs45F45+zDXskEHQiPFcqlTs6Gk1QNdjppgHVstPNuS26lVkbXD3/UxwO4JPxt+grW2HMfuOF3J2XkYSxO4yh+V91/sGRVKM/x+GFwuc3KaDiyoWbH9ZvP3x6HvK7ceSbjGUfGzX08f4OWUIptPzuv7mX0ga0VIaADh60bzp5L28VtbnjZ6U1RltKtehjJeUReENDW62KKlMhFApFVTf+5RH0KdVZBxkcvRWtmHKKSrJK3JiIEoAJuylL5+H1OnzSkxM1pWYhSkAkWBo/dlU61PNxXk+94VxH+D2/dsr5l+7N67rN7Om1uu0neTqspz1vUEY6VRK12nANC5xya0auO7gOOxSUC0bI4TUrEOqOER7rGnVrR6napnLStjSCt14JMpgaADkIXM5N8s6FFLgJs+1aYvJlm4Q1stQptkyScmtGrjsAW5ggay2VzcVSpBqPEGNGN2Mb9dqnI6iaQ3kkWLjOojUpNd2gDzEqozlH5XRMoxlygSpdNMzEtnXCY8RouiPW5Vzv8Acwl0uN8bfYb7PWb2KjXDc8fMJ93p5/NFr7C7eaPyyv7lVGtUpucX0nQ4gnDmJiCe+Arnjx5IpQnx67ExnODblHn03L/t9J4LS7DIiHAt9clmumzQkmlf2aNH1GKSaboNsbg9oOIToYO0ZFae4u93SI96VbIGvuo1jBBioCHM3yNZ4RK7un6eMPlRx9R1F/MznKlUuJcdSZK7lxseZNvU7Kyh+o4tP4WPKZO6YwKSfgqSvdEKjAQUP1HB+GCVKJGYzVpphumUVBt2fvJUmJlWPinQrF7c8PAJaR6wq7bRmQYkxGxKSJk7NCVBNilAWPKYWdbC+VPrCw2uSW0xjIyJ91p4u38BmuxcHGydCz4SXOOJ51cd24D3W8ECI13Zrnyy3o6MUaVlayNR5cAcABdGQJga7StcPJll4GsliIdjqOx1NJiA0bmDZz1K6LOewitoss3ymmJfEUQuU6h0AJAE20yt4dNkn4r7mUs8I+QOtelFnvYj+HPz0Xo4ugS3e55+X2iuE/0AbTfzXZeyaR+Mg+UfNdscNeThl1l+DKtFcO0Yxn8oj5rRQSMJdRJlJTpC7zGRQd5iRQu9ISKQd6QkUhd2XqJFIO9L1EjSh9+QzgikHfkB1xUGkEcB8laUR95sDdaDtj8o+irSh62V+1/CO6R6J0TqDrNeIOTsuM+u5Q4sT0h5cpJbj9RpQTaOysgnDijFGm8r5rGre59Zkk0thPuul8Jb/K5zfJpAXTZz2Jt10vhJ/mc53k4lFhYBaL5pNeWjEQMpAEDhr6LjnWp0dmOMtKsLs9oa8SxwPy5jYoHRb7Jr5aXGRBhriHDccj+i6MPqYZmyLbAf8ese9vrhlbmFkK4p2djnmXHSXElzjsEnQclM2q3LgnKVIx6PSEz12CPwnPz1XGzu0G1Zq7ajQ5pkFSS1RchOtxMseA9paZzBBjjuXr4OqWR15POzYHFP0OXtlyVWaDG3e3Xvb9F6KyJnjT6WceN0Zr8jByO45eS0RzN06Y0oFYpQFilA7FKBWNKAs1bpsVOo10uAqaNB05x7yzlJr7HVgxwmnvuB3hZDSfhcQTEyJjzA8lUZajHLB45aWDSqM7FKAsUoFZTWs7XajPeE02hqQBXsThpmPPwVqRamgJyoo6a4+lQYGstDMTRk14AJA2Bw94DeM+a554b3idOPqEtpo6L/AIisf+Iz8p/7Vj2p+h097D6kr0sHtWgTBBkbu9fOnvRdGayxWpmTXGOD8vByam15G1B8oqtlutLQWVCQDtgZ8nBV3JCWKF2kZag1NK4aDjVDh2WziPdokyZcGzbrpbVcHEuDoiRGzTUJWQn4GbYqrR1bQ7/MJVrLJEuMHyjLt1gtLz15fGkER3DKEnO+S4qMeAandNYmMBHE6BKytSOps1AMaGjQD/cqbIbLgknTsTLW1AvTxdZiSpqjjngm3zZLEF0rqMT4kjF4prwNUYHCHAEcRPqtIzT4ZnKPiSBX3VROtNvdl6LTXJGT6fG/9JQ64aB90jk4/VPuSM30mL0/crd0do/jH+YfMJ92RL6LH9f1Kn9GmbHvHOD6AI7r9CH0MfDYLW6NPHZe08wR9VSyryZy6GXhmfXsFakQ4tIgyHDMSMwZHzVqUWc0sOXG7a48mhT6SS2KlMO5HI9xlR2/Q6F19qpRsAt1uY8dSi1nGTPcBAVxTXk58uaEvlikBNIkTpt4dyZgmFi7KhE08NQb2EebTBHglqXk37E3vHdfQEqMLSQ4EEagp2Yu4umRlMmyqtQa7Ud+1NNoak0Z1ou9wzb1h5/qrU0aLIgT2Lvhd4FO0VqR6lZLW1+mR3HX9V8gfZBKQDOYDkQCNxRYFAsFL/DZ+UJWO2ENbGQAARYjMqXtDyIBaDEjXmq07Cs0qbw4AjMHRQMDvG3+zgNgu9FSVibKbHesmKkD8X1+qHEEzWhQM5222x5ec3NAMAAxEb4WiSJCLstzy8NcZByz1HelJKhpm2syhITrgB5VrNkXEn+pDxwfgRfGp8Vourzf/Yns4/QfEVXvuZef2F7vD0HxLSPtCa+ZJ/sQ+lj4ZIOXXDrsUudjGXTzXG466YzjLeLTMXFrlAVpumi8y5gneMj5arRTa8nPPpsU93EqZcVAe5PNx+qeuRC6PCvBVaOjtJ3ZxMPAz5FNZGRPocT42MevddazuFRvXDTMgf1N1AV6lJUzil0+XBLXHev+bl1T2Fp6wcKNU6h3ZcfKfXghaolyeDqN70y+vAJaLjrN0bjG9mflqmpoxn0maPCv7GfUpub2mubzBHqrs5mpLlNEJQTYpQFm/ZLJUxAgFsGZOS+XbR94bVO0NcYDgTulQMDvU1MsE4dsazx2wnGhMV1Wtzpa4ExoY8iiSBEr0dUGH2cxnMb9kpKvIMjZrGKgmozC6dkieMbEN1wFGhRpBoAaIAUtjMK9qLhULjodD8lpFqhMBVCOhueqXU89hgHeP3ksp7MpBNWysdm5oJU6mhjUrIxplrQDvQ5Niopq3nTaYknkJ801FsLL7NamP7J7tvgpaa5CyTrQ0OwlwxbkU+Rgl6WA1ILSJGw6f7pxnQmi+7qDmMwvIJ2RsG5KTTew0i9tRpMAgndIU7gThIYk7oQ6NTCkPK78ftGa+dX+xzS6VPhjr1MeSOSOqJyTi4umJaEnN9JbpaGmqwRHbA0IOWIDZxWkJeDyuv6VKLyR/P8AkwKFtqM7D3N5H5aLRpeTzIZskPlk0blz3wXh9OtUhzuw8hsDZGkTzUSjW6PQ6Xq3NPHklu+HsY94XfUomKgy2OHZPf8AVWmnwcWbDkxP41+fAJiTMLO4vCzueyGmN438F8qnR+gmMLBVByYZ7vWVVomjoaIOEYu1Anms2UTSASBjoASQCIRYFf2dvwt8Ai2BaAkAkARqMkEbwR4oTA56rddRujcQ3j6arZTTJoajd9WRDSDvOUIcohTNSrdDXmXOdiMYtM8o3ZLNZKHRpQsyjLvoVIGGcG2Ne/gtMdeSWY9Oi+Rha6RpAK2bRJuW6zVXtYWnCQOsJjPmFhGUVdlNBdjY4MAeZdv/AHqok1ew0XqRiQA67+l6yOKOlr8nNmwObtMS9TD1GPL8rOSeOUOTO6QVg2z1J2twjiXZfr3LojycPXTUcEr87fqcHK3PmrFKAsPsV81aYwghzPheJEbt4UuKZ04usy41V2vR7hX35T/9NS8f/wApafqb+/R//Nf8/B1i+XPtR0gEgY6AEkAkAOkAkwEkA6QxIASQh0DEgBIAdIB0AOgCKQDhMBKQHCYCQAl6Xsz5pfb+5y9VwjnemnYp/wAx9F7cOT5v2r8kfv8A2OTWh4gwTASAHQ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encrypted-tbn3.gstatic.com/images?q=tbn:ANd9GcT_ifMfjMQJx41grffS5CRQlCfsndEfPC8ApcjYapMtYvv3gBk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53" y="4149080"/>
            <a:ext cx="2749227" cy="2009627"/>
          </a:xfrm>
          <a:prstGeom prst="rect">
            <a:avLst/>
          </a:prstGeom>
          <a:noFill/>
          <a:ln w="28575">
            <a:solidFill>
              <a:srgbClr val="0066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10800000" flipH="1">
            <a:off x="140041" y="4531594"/>
            <a:ext cx="2302278" cy="2031325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Правильный ответ: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«Красная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шапочка»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«Серая шейка»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«Дюймовочка»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«Колобок»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«Сказка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 рыбаке 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рыбке»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5194920" cy="1135389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каких еще сказках нарушалось право на жизнь героев?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 descr="http://royallib.ru/data/images/221/cover_22130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3" y="1382939"/>
            <a:ext cx="2232249" cy="2736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5" name="Рисунок 4" descr="http://tvkniga.ru/cover/vo/volk-i-semero-kozli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088232" cy="22048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7" name="Рисунок 6" descr="http://img1.labirint.ru/books/320073/big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3" b="16765"/>
          <a:stretch/>
        </p:blipFill>
        <p:spPr bwMode="auto">
          <a:xfrm>
            <a:off x="3059832" y="1484784"/>
            <a:ext cx="2331630" cy="253303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52120" y="455667"/>
            <a:ext cx="33478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Не пускайте дядю в дом,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Если дядя незнаком!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И не открывайте тете,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Если мама на работе.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Ведь преступник, он хитер,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Притворится, что монтер.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Или даже скажет он,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Что пришел  к вам почтальон.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Он покажет вам пакет,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А под мышкой пистолет.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Или он надел халат,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А под ним -  штук пять гранат.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А за ним спешит «старушка»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У нее в авоське пушка.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 жизни всякое бывает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 тем, кто двери открывает.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Чтоб тебя не обокрали,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схватили, не украли,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Незнакомцам ты не верь,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Закрывай покрепче дверь</a:t>
            </a:r>
          </a:p>
        </p:txBody>
      </p:sp>
      <p:pic>
        <p:nvPicPr>
          <p:cNvPr id="10" name="Рисунок 9" descr="http://lh6.ggpht.com/_BZiWuW6pvRY/TBTWYZW8bNI/AAAAAAAABhM/udVxAXltCH8/clip_image017%5B4%5D.jpg?imgmax=8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719" y="4449627"/>
            <a:ext cx="2629485" cy="21923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28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Кто и какое право здесь нарушил?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10" descr="C:\Documents and Settings\Admin\Рабочий стол\картинки презентиция о правах\imagюлe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776601"/>
            <a:ext cx="4032448" cy="322917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6" descr="C:\Documents and Settings\Admin\Рабочий стол\картинки презентиция о правах\шешг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0139" y="2636912"/>
            <a:ext cx="3945704" cy="286551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rot="10800000">
            <a:off x="5169931" y="5661248"/>
            <a:ext cx="2930461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Правильный ответ:</a:t>
            </a:r>
          </a:p>
          <a:p>
            <a:r>
              <a:rPr lang="ru-RU" b="1" i="1" dirty="0" smtClean="0"/>
              <a:t>Право </a:t>
            </a:r>
            <a:r>
              <a:rPr lang="ru-RU" b="1" i="1" dirty="0"/>
              <a:t>на свободу и личную </a:t>
            </a:r>
          </a:p>
          <a:p>
            <a:r>
              <a:rPr lang="ru-RU" b="1" i="1" dirty="0"/>
              <a:t>неприкосновенность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>
            <a:off x="683568" y="5229200"/>
            <a:ext cx="2391653" cy="1200329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Правильный ответ:</a:t>
            </a:r>
          </a:p>
          <a:p>
            <a:r>
              <a:rPr lang="ru-RU" b="1" i="1" dirty="0" smtClean="0"/>
              <a:t>Право </a:t>
            </a:r>
            <a:r>
              <a:rPr lang="ru-RU" b="1" i="1" dirty="0"/>
              <a:t>на </a:t>
            </a:r>
          </a:p>
          <a:p>
            <a:r>
              <a:rPr lang="ru-RU" b="1" i="1" dirty="0"/>
              <a:t>не прикосновенность жилища</a:t>
            </a:r>
          </a:p>
        </p:txBody>
      </p:sp>
    </p:spTree>
    <p:extLst>
      <p:ext uri="{BB962C8B-B14F-4D97-AF65-F5344CB8AC3E}">
        <p14:creationId xmlns:p14="http://schemas.microsoft.com/office/powerpoint/2010/main" val="2935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Какие права имеют герои?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18" descr="C:\Documents and Settings\Admin\Рабочий стол\картинки презентиция о правах\imagлоe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3808" y="4077072"/>
            <a:ext cx="3332185" cy="249592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99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0" descr="C:\Documents and Settings\Admin\Рабочий стол\картинки презентиция о правах\ima87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542097"/>
            <a:ext cx="3359582" cy="24306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5" descr="C:\Documents and Settings\Admin\Рабочий стол\картинки презентиция о правах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76056" y="1318520"/>
            <a:ext cx="3124200" cy="248889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1">
                <a:lumMod val="50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rot="10800000">
            <a:off x="251520" y="4303503"/>
            <a:ext cx="2286000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Правильный ответ</a:t>
            </a:r>
            <a:r>
              <a:rPr lang="ru-RU" b="1" i="1" dirty="0"/>
              <a:t>:</a:t>
            </a:r>
            <a:endParaRPr lang="ru-RU" dirty="0"/>
          </a:p>
          <a:p>
            <a:r>
              <a:rPr lang="ru-RU" b="1" i="1" dirty="0"/>
              <a:t>Право на образование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6444208" y="3972704"/>
            <a:ext cx="2502024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Правильный ответ: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i="1" dirty="0"/>
              <a:t>Право на медицинскую </a:t>
            </a:r>
            <a:endParaRPr lang="ru-RU" dirty="0"/>
          </a:p>
          <a:p>
            <a:r>
              <a:rPr lang="ru-RU" b="1" i="1" dirty="0"/>
              <a:t>помощь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6360541" y="5563741"/>
            <a:ext cx="2381326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Правильный ответ: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i="1" dirty="0"/>
              <a:t>Забота о детях, </a:t>
            </a:r>
            <a:endParaRPr lang="ru-RU" dirty="0"/>
          </a:p>
          <a:p>
            <a:r>
              <a:rPr lang="ru-RU" b="1" i="1" dirty="0"/>
              <a:t>их воспитание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8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123" y="167146"/>
            <a:ext cx="5150851" cy="18665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какие права имеют эти герои?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Admin\Рабочий стол\лягушка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329163"/>
            <a:ext cx="2448272" cy="33711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Documents and Settings\Admin\Рабочий стол\поросат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191218"/>
            <a:ext cx="3166563" cy="2286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ЗОЛугка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061" y="2014754"/>
            <a:ext cx="2644588" cy="44958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rot="10800000">
            <a:off x="3634107" y="5369564"/>
            <a:ext cx="2423300" cy="107721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Правильный ответ: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b="1" i="1" dirty="0"/>
              <a:t>Право на </a:t>
            </a:r>
            <a:endParaRPr lang="ru-RU" sz="1600" dirty="0"/>
          </a:p>
          <a:p>
            <a:r>
              <a:rPr lang="ru-RU" sz="1600" b="1" i="1" dirty="0"/>
              <a:t>не прикосновенность </a:t>
            </a:r>
            <a:endParaRPr lang="ru-RU" sz="1600" dirty="0"/>
          </a:p>
          <a:p>
            <a:r>
              <a:rPr lang="ru-RU" sz="1600" b="1" i="1" dirty="0"/>
              <a:t>жилища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3671935" y="3757844"/>
            <a:ext cx="2415741" cy="83099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Правильный ответ: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b="1" i="1" dirty="0"/>
              <a:t>Принудительный труд </a:t>
            </a:r>
            <a:endParaRPr lang="ru-RU" sz="1600" dirty="0"/>
          </a:p>
          <a:p>
            <a:r>
              <a:rPr lang="ru-RU" sz="1600" b="1" i="1" dirty="0"/>
              <a:t>запрещен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2950541" y="2344067"/>
            <a:ext cx="2997575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Правильный ответ: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i="1" dirty="0"/>
              <a:t>Право на свободу и личную</a:t>
            </a:r>
            <a:endParaRPr lang="ru-RU" dirty="0"/>
          </a:p>
          <a:p>
            <a:r>
              <a:rPr lang="ru-RU" b="1" i="1" dirty="0"/>
              <a:t>неприкосновенность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2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1720" y="1916832"/>
            <a:ext cx="5472608" cy="4641379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Есть в Конвенции  ООН</a:t>
            </a:r>
          </a:p>
          <a:p>
            <a:pPr marL="0" indent="0">
              <a:buNone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Вот такой закон:</a:t>
            </a:r>
          </a:p>
          <a:p>
            <a:pPr marL="0" indent="0">
              <a:buNone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Всех людей учить  должны,</a:t>
            </a:r>
          </a:p>
          <a:p>
            <a:pPr marL="0" indent="0">
              <a:buNone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Детям знания нужны.</a:t>
            </a:r>
          </a:p>
          <a:p>
            <a:pPr marL="0" indent="0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знать должны все дети</a:t>
            </a:r>
          </a:p>
          <a:p>
            <a:pPr marL="0" indent="0">
              <a:buNone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И все люди на планете.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Конвенция ООН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1120</TotalTime>
  <Words>682</Words>
  <Application>Microsoft Office PowerPoint</Application>
  <PresentationFormat>Экран (4:3)</PresentationFormat>
  <Paragraphs>136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 Муниципальное автономное дошкольное образовательное учреждение  Центр развития ребенка -  детский сад  № 52  ГО Красноуфимск  Свердловской области </vt:lpstr>
      <vt:lpstr>Надо знать свои права</vt:lpstr>
      <vt:lpstr> Викторина </vt:lpstr>
      <vt:lpstr>В какой сказке нарушено право на личную жизнь? </vt:lpstr>
      <vt:lpstr>В каких еще сказках нарушалось право на жизнь героев?</vt:lpstr>
      <vt:lpstr>Кто и какое право здесь нарушил?</vt:lpstr>
      <vt:lpstr>Какие права имеют герои?</vt:lpstr>
      <vt:lpstr>А какие права имеют эти герои?</vt:lpstr>
      <vt:lpstr>Конвенция ООН</vt:lpstr>
      <vt:lpstr>Какие литературные герои могли бы пожаловаться, что нарушено их право на неприкосновенность жилища? </vt:lpstr>
      <vt:lpstr>В каких сказках еще было нарушено право на неприкосновенность жилища?</vt:lpstr>
      <vt:lpstr>В каких сказках принудительно трудятся героини?</vt:lpstr>
      <vt:lpstr>В какой сказке герой подвергается насилию?</vt:lpstr>
      <vt:lpstr>В каких сказках герои имеют право на свободу и личную неприкосновенность?</vt:lpstr>
      <vt:lpstr>Герои каких сказок имеют право на вознаграждение за труд?</vt:lpstr>
      <vt:lpstr>Молодцы! </vt:lpstr>
      <vt:lpstr>Список информационных источников: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орган управления образованием Управление образованием ГО Красноуфимск Муниципальное автономное дошкольное образовательное учреждение  центр развития ребенка детский сад  № 52 ГО Красноуфимск Свердловской области </dc:title>
  <dc:creator>Ольга</dc:creator>
  <cp:lastModifiedBy>Ольга</cp:lastModifiedBy>
  <cp:revision>47</cp:revision>
  <dcterms:created xsi:type="dcterms:W3CDTF">2013-12-12T19:11:53Z</dcterms:created>
  <dcterms:modified xsi:type="dcterms:W3CDTF">2013-12-20T11:47:50Z</dcterms:modified>
</cp:coreProperties>
</file>