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9" r:id="rId2"/>
    <p:sldId id="268" r:id="rId3"/>
    <p:sldId id="256" r:id="rId4"/>
    <p:sldId id="267" r:id="rId5"/>
    <p:sldId id="262" r:id="rId6"/>
    <p:sldId id="263" r:id="rId7"/>
    <p:sldId id="264" r:id="rId8"/>
    <p:sldId id="271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4660"/>
  </p:normalViewPr>
  <p:slideViewPr>
    <p:cSldViewPr>
      <p:cViewPr>
        <p:scale>
          <a:sx n="76" d="100"/>
          <a:sy n="76" d="100"/>
        </p:scale>
        <p:origin x="-132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shablon-fon-kartinki-dlya-prezentacii-novyy-go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6" y="85382"/>
            <a:ext cx="8856000" cy="66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04663"/>
            <a:ext cx="7641772" cy="2700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Светоотражающие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элементы 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как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средство профилактики детского дорожно-транспортного травматизма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8094" y="3657798"/>
            <a:ext cx="4464496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Verdana" pitchFamily="34" charset="0"/>
                <a:cs typeface="Arial" pitchFamily="34" charset="0"/>
              </a:rPr>
              <a:t>Составитель: </a:t>
            </a:r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Verdana" pitchFamily="34" charset="0"/>
                <a:cs typeface="Arial" pitchFamily="34" charset="0"/>
              </a:rPr>
              <a:t>Голдырева Татьяна Николаевна,    воспитатель </a:t>
            </a:r>
          </a:p>
          <a:p>
            <a:pPr algn="ctr"/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Verdana" pitchFamily="34" charset="0"/>
                <a:cs typeface="Arial" pitchFamily="34" charset="0"/>
              </a:rPr>
              <a:t>МАДОУ ЦРР – детский сад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6358050"/>
            <a:ext cx="446449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Verdana" pitchFamily="34" charset="0"/>
                <a:cs typeface="Arial" pitchFamily="34" charset="0"/>
              </a:rPr>
              <a:t>г</a:t>
            </a:r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Verdana" pitchFamily="34" charset="0"/>
                <a:cs typeface="Arial" pitchFamily="34" charset="0"/>
              </a:rPr>
              <a:t>. Красноуфимск, 2016</a:t>
            </a:r>
            <a:endParaRPr lang="ru-RU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02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cuments\shablon-fon-kartinki-dlya-prezentacii-novyy-go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368"/>
            <a:ext cx="8856000" cy="66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6612" y="260648"/>
            <a:ext cx="7713780" cy="449353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indent="457200" algn="just" fontAlgn="base"/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 статистике наезд на пешехода — самый распространенный вид ДТП. В крупных городах доля наездов на пешеходов составляет более половины.</a:t>
            </a:r>
          </a:p>
          <a:p>
            <a:pPr indent="457200" algn="just" fontAlgn="base"/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Основная доля наездов со смертельным исходом приходится на темное время суток, когда водитель не в состоянии увидеть вышедших на проезжую часть людей. Сопутствуют этому обычно неблагоприятные погодные условия — дождь, слякоть, туман, в зимнее время — гололед, и отсутствие какой-либо защиты у пешеходов в виде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светоотражающих элементов на верхней одежде.  </a:t>
            </a:r>
          </a:p>
        </p:txBody>
      </p:sp>
    </p:spTree>
    <p:extLst>
      <p:ext uri="{BB962C8B-B14F-4D97-AF65-F5344CB8AC3E}">
        <p14:creationId xmlns:p14="http://schemas.microsoft.com/office/powerpoint/2010/main" val="25925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ocuments\shablon-fon-kartinki-dlya-prezentacii-novyy-go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000" cy="66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ocuments\Демонстрация мо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76417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6612" y="260648"/>
            <a:ext cx="7713780" cy="5220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indent="457200" algn="just" fontAlgn="base"/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Чтобы снизить уровень аварийности до уровня развитых европейских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стран, России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необходимо не одно десятилетие и миллиардные затраты — на пропаганду правильного поведения на дороге, на инженерное обустройство наших улиц и дорог (освещение, пешеходные ограждения и т. д.), на создание системы экстренной помощи пострадавшим в ДТП и так далее. Но сделать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первый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эффективный шаг можно уже сейчас — это использование светоотражателей пешеходами. В Европе и некоторых странах СНГ данное положение является обязательным, и за движение в темное время суток без </a:t>
            </a:r>
            <a:r>
              <a:rPr lang="ru-RU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фликеров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(так еще называют светоотражатели) грозит весомый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штраф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795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cuments\shablon-fon-kartinki-dlya-prezentacii-novyy-go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864"/>
            <a:ext cx="8856000" cy="66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6612" y="260648"/>
            <a:ext cx="7713780" cy="5184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indent="457200" algn="just" fontAlgn="base"/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Светоотражающие элементы стали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часто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присутствовать на верхней одежде.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Эта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деталь входит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в дизайн моделей многих популярных марок. </a:t>
            </a:r>
            <a:endParaRPr lang="ru-RU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457200" algn="just" fontAlgn="base"/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Такой элемент позволит лучше заметить ребенка, если на улице темно, что актуально для зимнего времени года и просто в пасмурную или дождливую погоду. Очень хорошо, если светоотражающие элементы уже присутствуют на одежде, но если их нет, такие элементы можно приобрести и пришить самостоятельно. Их цветовая гамма и дизайн очень разнообразен, что не испортит внешний вид одежды. Большой популярностью стали пользоваться </a:t>
            </a:r>
            <a:r>
              <a:rPr lang="ru-RU" sz="2200" b="1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фликеры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 — специальные детали для детей и подростков. </a:t>
            </a:r>
          </a:p>
        </p:txBody>
      </p:sp>
    </p:spTree>
    <p:extLst>
      <p:ext uri="{BB962C8B-B14F-4D97-AF65-F5344CB8AC3E}">
        <p14:creationId xmlns:p14="http://schemas.microsoft.com/office/powerpoint/2010/main" val="4009162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cuments\shablon-fon-kartinki-dlya-prezentacii-novyy-go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864"/>
            <a:ext cx="8856000" cy="66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ocuments\svetootrazhatel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38"/>
            <a:ext cx="7709879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191031"/>
            <a:ext cx="771378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just" fontAlgn="base"/>
            <a:r>
              <a:rPr lang="ru-RU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Фликеры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представляют собой наклейки или значки,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они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л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егко крепятся к верхней одежде.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Веселые картинки наверняка понравятся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ребенку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818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shablon-fon-kartinki-dlya-prezentacii-novyy-go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864"/>
            <a:ext cx="8856000" cy="66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6612" y="260648"/>
            <a:ext cx="7713780" cy="246221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indent="457200" algn="just" fontAlgn="base"/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Как вариант можно приобрести светоотражающую тесьму. Такая тесьма пришивается в необходимых местах и также не портит общий вид одежды, а даже дополняет её.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Даже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летом </a:t>
            </a:r>
            <a:r>
              <a:rPr lang="ru-RU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фликеры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могут понадобиться детям, там, где вечером на проезжей части нет освещения.</a:t>
            </a:r>
          </a:p>
        </p:txBody>
      </p:sp>
      <p:pic>
        <p:nvPicPr>
          <p:cNvPr id="4" name="Рисунок 3" descr="http://www.fcp-pbdd.ru/it_will_help_save_lives/svet_lent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62" y="3825328"/>
            <a:ext cx="2643758" cy="255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user\Documents\583448_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13645"/>
            <a:ext cx="2295000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8478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shablon-fon-kartinki-dlya-prezentacii-novyy-go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864"/>
            <a:ext cx="8856000" cy="66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6612" y="260648"/>
            <a:ext cx="7713780" cy="34778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indent="457200" algn="just" fontAlgn="base"/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В России требование носить светоотражатели при движении в темное время суток введено с 2006 года (пункт 4.1. Правил дорожного движения) и носит рекомендательный характер. Между тем, исследования сотрудников Научно-исследовательского центра ГИБДД России и наших зарубежных коллег показали, что применение пешеходами таких изделий, более чем в 6,5 раза снижает риск наезда на 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них транспортного средства.</a:t>
            </a:r>
            <a:endParaRPr lang="ru-RU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00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shablon-fon-kartinki-dlya-prezentacii-novyy-go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864"/>
            <a:ext cx="8856000" cy="66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6612" y="188640"/>
            <a:ext cx="7713780" cy="246221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indent="457200" algn="just" fontAlgn="base"/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Происходит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это из-за того, что водитель обнаруживает пешехода, имеющего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светоотражатели со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 значительно большего расстояния, вместо 30 метров — со 150 м, а при движении с дальним светом водитель видит пешехода уже на расстоянии 400 метров.</a:t>
            </a:r>
          </a:p>
          <a:p>
            <a:pPr indent="457200" algn="just" fontAlgn="base"/>
            <a:endParaRPr lang="ru-RU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C:\Users\user\Documents\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3637" b="45656"/>
          <a:stretch/>
        </p:blipFill>
        <p:spPr bwMode="auto">
          <a:xfrm>
            <a:off x="1113657" y="2820299"/>
            <a:ext cx="6410671" cy="291295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2630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shablon-fon-kartinki-dlya-prezentacii-novyy-go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864"/>
            <a:ext cx="8856000" cy="66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6612" y="260648"/>
            <a:ext cx="7713780" cy="144655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indent="457200" algn="ctr" fontAlgn="base"/>
            <a:r>
              <a:rPr lang="ru-RU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Будьте предельно внимательны на </a:t>
            </a: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дороге!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П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ри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передвижении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 проезжей части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 темное время суток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имейте на одежде </a:t>
            </a:r>
            <a:r>
              <a:rPr lang="ru-RU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светоотражающие элементы. </a:t>
            </a:r>
          </a:p>
        </p:txBody>
      </p:sp>
      <p:pic>
        <p:nvPicPr>
          <p:cNvPr id="6145" name="Picture 1" descr="C:\Users\user\Documents\Демонстрация мо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84" y="1881696"/>
            <a:ext cx="7731887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2195736" y="6201368"/>
            <a:ext cx="5478732" cy="67710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indent="457200" fontAlgn="base"/>
            <a:r>
              <a:rPr lang="ru-RU" sz="1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Интернет ресурс: </a:t>
            </a:r>
            <a:r>
              <a:rPr lang="en-US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http</a:t>
            </a:r>
            <a:r>
              <a:rPr lang="en-US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://</a:t>
            </a:r>
            <a:r>
              <a:rPr lang="en-US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www.fcp-pbdd.ru/it_will_help_save_lives/Reflective_elements.php</a:t>
            </a:r>
            <a:r>
              <a:rPr lang="ru-RU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indent="457200" fontAlgn="base"/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7998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1255</TotalTime>
  <Words>271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Dom</cp:lastModifiedBy>
  <cp:revision>32</cp:revision>
  <dcterms:created xsi:type="dcterms:W3CDTF">2016-11-20T18:10:12Z</dcterms:created>
  <dcterms:modified xsi:type="dcterms:W3CDTF">2016-12-15T19:47:06Z</dcterms:modified>
</cp:coreProperties>
</file>