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64" r:id="rId5"/>
    <p:sldId id="265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3908-A836-4A3F-B9C5-F2BCED2E9CFC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79862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«Назови игру»</a:t>
            </a:r>
            <a:endParaRPr lang="ru-RU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(игры народов Урала)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Составитель: Барбарина О.А.,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Воспитатель ВКК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4392488" cy="576064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Гуси – гуси!</a:t>
            </a:r>
            <a:br>
              <a:rPr lang="ru-RU" sz="4800" b="1" i="1" dirty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</a:br>
            <a:endParaRPr lang="ru-RU" sz="4800" b="1" i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25767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Гуси – </a:t>
            </a:r>
            <a:r>
              <a:rPr lang="ru-RU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гуси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Га – </a:t>
            </a:r>
            <a:r>
              <a:rPr lang="ru-RU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Есть хотите?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Да, да, да!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Ну, хотите, так летите,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накормим вас.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Нет, нет, нет,  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серый волк под горой!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пускает нас домой, 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Зубы точит, съесть нас хочет.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гус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57213">
            <a:off x="4997879" y="2284448"/>
            <a:ext cx="3743239" cy="2821537"/>
          </a:xfr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269364" y="1124744"/>
            <a:ext cx="4629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русская 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Земля, вода, огонь, воздух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6" name="Содержимое 5" descr="воздух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4248" y="4365104"/>
            <a:ext cx="1920032" cy="2198510"/>
          </a:xfrm>
          <a:ln w="57150">
            <a:solidFill>
              <a:srgbClr val="7030A0"/>
            </a:solidFill>
          </a:ln>
        </p:spPr>
      </p:pic>
      <p:pic>
        <p:nvPicPr>
          <p:cNvPr id="5" name="Содержимое 4" descr="вод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47231" y="4653136"/>
            <a:ext cx="2146960" cy="2000274"/>
          </a:xfrm>
          <a:ln w="57150">
            <a:solidFill>
              <a:srgbClr val="7030A0"/>
            </a:solidFill>
          </a:ln>
        </p:spPr>
      </p:pic>
      <p:pic>
        <p:nvPicPr>
          <p:cNvPr id="7" name="Рисунок 6" descr="зем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081" y="2034698"/>
            <a:ext cx="2143150" cy="21431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Рисунок 8" descr="огонь11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020558"/>
            <a:ext cx="2214286" cy="217142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475656" y="1296342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атарская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  <a:p>
            <a:endParaRPr lang="ru-RU" sz="28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Лиса и курочки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6" name="Содержимое 5" descr="куриц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7387" y="2606653"/>
            <a:ext cx="1552575" cy="1428750"/>
          </a:xfrm>
          <a:ln w="57150">
            <a:solidFill>
              <a:srgbClr val="7030A0"/>
            </a:solidFill>
          </a:ln>
        </p:spPr>
      </p:pic>
      <p:pic>
        <p:nvPicPr>
          <p:cNvPr id="17" name="Содержимое 16" descr="курица12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43372" y="1957167"/>
            <a:ext cx="1619048" cy="1447619"/>
          </a:xfrm>
        </p:spPr>
      </p:pic>
      <p:pic>
        <p:nvPicPr>
          <p:cNvPr id="11" name="Рисунок 10" descr="кур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7630" y="2996952"/>
            <a:ext cx="1552575" cy="14287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3" name="Рисунок 12" descr="кур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142120"/>
            <a:ext cx="1552575" cy="14287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6" name="Содержимое 9" descr="лиса222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768" y="2522094"/>
            <a:ext cx="2877808" cy="2524394"/>
          </a:xfrm>
          <a:prstGeom prst="rect">
            <a:avLst/>
          </a:prstGeom>
        </p:spPr>
      </p:pic>
      <p:pic>
        <p:nvPicPr>
          <p:cNvPr id="19" name="Содержимое 16" descr="курица1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725144"/>
            <a:ext cx="1619048" cy="1447619"/>
          </a:xfrm>
          <a:prstGeom prst="rect">
            <a:avLst/>
          </a:prstGeom>
        </p:spPr>
      </p:pic>
      <p:pic>
        <p:nvPicPr>
          <p:cNvPr id="20" name="Содержимое 16" descr="курица1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9553" y="5046488"/>
            <a:ext cx="1619048" cy="14476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44401" y="1433947"/>
            <a:ext cx="540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атарская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7030A0"/>
                </a:solidFill>
                <a:latin typeface="Century Schoolbook" pitchFamily="18" charset="0"/>
              </a:rPr>
              <a:t>Молодцы!</a:t>
            </a:r>
            <a:endParaRPr lang="ru-RU" sz="7200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5269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Цель: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28083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Закрепить знания детей: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 о названии народных игр;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о правилах  игры;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какому народу принадлежит игра</a:t>
            </a:r>
            <a:r>
              <a:rPr lang="ru-RU" sz="3600" i="1" dirty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Описание дидактической игры: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   Ребёнку предлагается посмотреть слайд, на котором изображено название народной игры (русской, татарской, башкирской) в виде картинки. Ребёнок называет название игры, рассказывает правила, и говорит какому народу принадлежит данная игра.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Заря - зарница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980728"/>
            <a:ext cx="4824536" cy="35719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7030A0"/>
                </a:solidFill>
                <a:latin typeface="Century Schoolbook" pitchFamily="18" charset="0"/>
              </a:rPr>
              <a:t>р</a:t>
            </a:r>
            <a:r>
              <a:rPr lang="ru-RU" sz="2800" i="1" dirty="0" smtClean="0">
                <a:solidFill>
                  <a:srgbClr val="7030A0"/>
                </a:solidFill>
                <a:latin typeface="Century Schoolbook" pitchFamily="18" charset="0"/>
              </a:rPr>
              <a:t>усская народная игра</a:t>
            </a:r>
            <a:endParaRPr lang="ru-RU" sz="2800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40188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Заря-зарница,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Красная девица,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полю ходила,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Ключи обронила.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Ключи золотые,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Ленты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Кольца обвитые,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водой пошла.</a:t>
            </a:r>
            <a:endParaRPr lang="ru-RU" sz="2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im5-tub-ru.yandex.net/i?id=354714693-44-72&amp;n=21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 cstate="print"/>
          <a:srcRect l="2235" t="5366" r="2321" b="5997"/>
          <a:stretch/>
        </p:blipFill>
        <p:spPr bwMode="auto">
          <a:xfrm rot="395005">
            <a:off x="4520887" y="2518774"/>
            <a:ext cx="3917430" cy="280830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Century Schoolbook" pitchFamily="18" charset="0"/>
              </a:rPr>
              <a:t>Юрта</a:t>
            </a:r>
            <a:endParaRPr lang="ru-RU" sz="5400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556792"/>
            <a:ext cx="5832648" cy="639762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7030A0"/>
                </a:solidFill>
                <a:latin typeface="Century Schoolbook" pitchFamily="18" charset="0"/>
              </a:rPr>
              <a:t>б</a:t>
            </a:r>
            <a:r>
              <a:rPr lang="ru-RU" sz="2800" i="1" dirty="0" smtClean="0">
                <a:solidFill>
                  <a:srgbClr val="7030A0"/>
                </a:solidFill>
                <a:latin typeface="Century Schoolbook" pitchFamily="18" charset="0"/>
              </a:rPr>
              <a:t>ашкирская народная игра</a:t>
            </a:r>
            <a:endParaRPr lang="ru-RU" sz="2800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7" name="Содержимое 6" descr="юрт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0994" t="10995" r="14623"/>
          <a:stretch>
            <a:fillRect/>
          </a:stretch>
        </p:blipFill>
        <p:spPr>
          <a:xfrm>
            <a:off x="2483768" y="2564904"/>
            <a:ext cx="4448536" cy="3517447"/>
          </a:xfrm>
          <a:ln w="57150">
            <a:solidFill>
              <a:srgbClr val="7030A0"/>
            </a:solidFill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Липкие пеньки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12" name="Содержимое 11" descr="пень1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0259" y="2180837"/>
            <a:ext cx="1728931" cy="1014461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1763688" y="1340768"/>
            <a:ext cx="5472608" cy="59497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б</a:t>
            </a:r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ашкирская </a:t>
            </a:r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  <a:p>
            <a:endParaRPr lang="ru-RU" dirty="0"/>
          </a:p>
        </p:txBody>
      </p:sp>
      <p:pic>
        <p:nvPicPr>
          <p:cNvPr id="13" name="Содержимое 11" descr="пень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8555" y="4815458"/>
            <a:ext cx="1728931" cy="1014461"/>
          </a:xfrm>
          <a:prstGeom prst="rect">
            <a:avLst/>
          </a:prstGeom>
        </p:spPr>
      </p:pic>
      <p:pic>
        <p:nvPicPr>
          <p:cNvPr id="14" name="Содержимое 11" descr="пень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707719"/>
            <a:ext cx="1728931" cy="1014461"/>
          </a:xfrm>
          <a:prstGeom prst="rect">
            <a:avLst/>
          </a:prstGeom>
        </p:spPr>
      </p:pic>
      <p:pic>
        <p:nvPicPr>
          <p:cNvPr id="15" name="Рисунок 14" descr="пень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2617" y="2847117"/>
            <a:ext cx="800945" cy="1229939"/>
          </a:xfrm>
          <a:prstGeom prst="rect">
            <a:avLst/>
          </a:prstGeom>
        </p:spPr>
      </p:pic>
      <p:pic>
        <p:nvPicPr>
          <p:cNvPr id="17" name="Рисунок 16" descr="пень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8092" y="5214950"/>
            <a:ext cx="800945" cy="1229939"/>
          </a:xfrm>
          <a:prstGeom prst="rect">
            <a:avLst/>
          </a:prstGeom>
        </p:spPr>
      </p:pic>
      <p:pic>
        <p:nvPicPr>
          <p:cNvPr id="18" name="Рисунок 17" descr="пень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2076" y="2785217"/>
            <a:ext cx="800945" cy="1229939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Продаем горшки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12" name="Содержимое 11" descr="гор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97069" y="4678908"/>
            <a:ext cx="1155391" cy="1229939"/>
          </a:xfrm>
        </p:spPr>
      </p:pic>
      <p:pic>
        <p:nvPicPr>
          <p:cNvPr id="16" name="Содержимое 15" descr="гор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69965" y="2760753"/>
            <a:ext cx="1390476" cy="1447619"/>
          </a:xfrm>
          <a:prstGeom prst="rect">
            <a:avLst/>
          </a:prstGeom>
        </p:spPr>
      </p:pic>
      <p:pic>
        <p:nvPicPr>
          <p:cNvPr id="13" name="Рисунок 12" descr="гор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1069" y="4678908"/>
            <a:ext cx="1390476" cy="1447619"/>
          </a:xfrm>
          <a:prstGeom prst="rect">
            <a:avLst/>
          </a:prstGeom>
        </p:spPr>
      </p:pic>
      <p:pic>
        <p:nvPicPr>
          <p:cNvPr id="14" name="Рисунок 13" descr="гор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252212"/>
            <a:ext cx="938970" cy="1229939"/>
          </a:xfrm>
          <a:prstGeom prst="rect">
            <a:avLst/>
          </a:prstGeom>
        </p:spPr>
      </p:pic>
      <p:pic>
        <p:nvPicPr>
          <p:cNvPr id="17" name="Рисунок 16" descr="гор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3099" y="2024355"/>
            <a:ext cx="938970" cy="1229939"/>
          </a:xfrm>
          <a:prstGeom prst="rect">
            <a:avLst/>
          </a:prstGeom>
        </p:spPr>
      </p:pic>
      <p:pic>
        <p:nvPicPr>
          <p:cNvPr id="18" name="Содержимое 11" descr="гор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4201" y="4701266"/>
            <a:ext cx="1155391" cy="1229939"/>
          </a:xfrm>
          <a:prstGeom prst="rect">
            <a:avLst/>
          </a:prstGeom>
        </p:spPr>
      </p:pic>
      <p:pic>
        <p:nvPicPr>
          <p:cNvPr id="19" name="Содержимое 11" descr="гор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0916" y="2869594"/>
            <a:ext cx="1155391" cy="1229939"/>
          </a:xfrm>
          <a:prstGeom prst="rect">
            <a:avLst/>
          </a:prstGeom>
        </p:spPr>
      </p:pic>
      <p:pic>
        <p:nvPicPr>
          <p:cNvPr id="20" name="Рисунок 19" descr="гор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39862" y="3471327"/>
            <a:ext cx="938970" cy="12299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03113" y="1268759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атарская народная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игра</a:t>
            </a:r>
          </a:p>
          <a:p>
            <a:endParaRPr lang="ru-RU" sz="28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Два Мороза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132856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два брата молодые,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Два Мороза удалые.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– Мороз Красный нос,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– Мороз Синий нос,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из вас решится,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путь дороженьку пуститься?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мороз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5" y="2276872"/>
            <a:ext cx="3917235" cy="2880320"/>
          </a:xfrm>
          <a:ln w="7620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060321" y="1268760"/>
            <a:ext cx="4629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р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усская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Бабка - </a:t>
            </a:r>
            <a:r>
              <a:rPr lang="ru-RU" b="1" i="1" dirty="0" err="1" smtClean="0">
                <a:solidFill>
                  <a:srgbClr val="7030A0"/>
                </a:solidFill>
                <a:latin typeface="Century Schoolbook" pitchFamily="18" charset="0"/>
              </a:rPr>
              <a:t>Ёжка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060848"/>
            <a:ext cx="403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Бабка </a:t>
            </a:r>
            <a:r>
              <a:rPr lang="ru-RU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Ёжка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Костяная ножка,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печки упала, ногу сломала, </a:t>
            </a:r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А потом и говорит: - У меня нога болит.</a:t>
            </a:r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Пошла она на улицу - Раздавила курицу.</a:t>
            </a:r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Пошла на базар - Раздавила самовар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123яга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1270153">
            <a:off x="5220071" y="2132856"/>
            <a:ext cx="3114173" cy="3888432"/>
          </a:xfr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063146" y="1268760"/>
            <a:ext cx="4629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русская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297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Дидактическая игра  «Назови игру»</vt:lpstr>
      <vt:lpstr>Цель:</vt:lpstr>
      <vt:lpstr>Описание дидактической игры:</vt:lpstr>
      <vt:lpstr>Заря - зарница</vt:lpstr>
      <vt:lpstr>Юрта</vt:lpstr>
      <vt:lpstr>Липкие пеньки</vt:lpstr>
      <vt:lpstr>Продаем горшки</vt:lpstr>
      <vt:lpstr>Два Мороза</vt:lpstr>
      <vt:lpstr>Бабка - Ёжка</vt:lpstr>
      <vt:lpstr>Гуси – гуси! </vt:lpstr>
      <vt:lpstr>Земля, вода, огонь, воздух</vt:lpstr>
      <vt:lpstr>Лиса и курочки</vt:lpstr>
      <vt:lpstr>Молодцы!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«Угадай игру»</dc:title>
  <dc:creator>Admin</dc:creator>
  <cp:lastModifiedBy>Dom</cp:lastModifiedBy>
  <cp:revision>45</cp:revision>
  <dcterms:created xsi:type="dcterms:W3CDTF">2013-09-30T10:35:39Z</dcterms:created>
  <dcterms:modified xsi:type="dcterms:W3CDTF">2017-06-25T19:59:45Z</dcterms:modified>
</cp:coreProperties>
</file>