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69" r:id="rId2"/>
    <p:sldId id="268" r:id="rId3"/>
    <p:sldId id="256" r:id="rId4"/>
    <p:sldId id="267" r:id="rId5"/>
    <p:sldId id="262" r:id="rId6"/>
    <p:sldId id="263" r:id="rId7"/>
    <p:sldId id="264" r:id="rId8"/>
    <p:sldId id="271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47" autoAdjust="0"/>
    <p:restoredTop sz="94660"/>
  </p:normalViewPr>
  <p:slideViewPr>
    <p:cSldViewPr>
      <p:cViewPr>
        <p:scale>
          <a:sx n="76" d="100"/>
          <a:sy n="76" d="100"/>
        </p:scale>
        <p:origin x="-132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cuments\shablon-fon-kartinki-dlya-prezentacii-novyy-god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96" y="85382"/>
            <a:ext cx="8856000" cy="664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6" y="404663"/>
            <a:ext cx="7641772" cy="270000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Светоотражающие </a:t>
            </a:r>
          </a:p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элементы </a:t>
            </a:r>
            <a:endParaRPr lang="en-US" sz="32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как 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средство профилактики детского дорожно-транспортного травматизма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218094" y="3657798"/>
            <a:ext cx="4464496" cy="92333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ea typeface="Verdana" pitchFamily="34" charset="0"/>
                <a:cs typeface="Arial" pitchFamily="34" charset="0"/>
              </a:rPr>
              <a:t>Составитель: </a:t>
            </a:r>
            <a:r>
              <a:rPr lang="ru-RU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ea typeface="Verdana" pitchFamily="34" charset="0"/>
                <a:cs typeface="Arial" pitchFamily="34" charset="0"/>
              </a:rPr>
              <a:t>Голдырева Татьяна Николаевна,    воспитатель </a:t>
            </a:r>
          </a:p>
          <a:p>
            <a:pPr algn="ctr"/>
            <a:r>
              <a:rPr lang="ru-RU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ea typeface="Verdana" pitchFamily="34" charset="0"/>
                <a:cs typeface="Arial" pitchFamily="34" charset="0"/>
              </a:rPr>
              <a:t>МАДОУ ЦРР – детский сад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5736" y="6358050"/>
            <a:ext cx="4464496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ea typeface="Verdana" pitchFamily="34" charset="0"/>
                <a:cs typeface="Arial" pitchFamily="34" charset="0"/>
              </a:rPr>
              <a:t>г</a:t>
            </a:r>
            <a:r>
              <a:rPr lang="ru-RU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ea typeface="Verdana" pitchFamily="34" charset="0"/>
                <a:cs typeface="Arial" pitchFamily="34" charset="0"/>
              </a:rPr>
              <a:t>. Красноуфимск, 2016</a:t>
            </a:r>
            <a:endParaRPr lang="ru-RU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602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ocuments\shablon-fon-kartinki-dlya-prezentacii-novyy-god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9368"/>
            <a:ext cx="8856000" cy="664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86612" y="260648"/>
            <a:ext cx="7713780" cy="449353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indent="457200" algn="just" fontAlgn="base"/>
            <a:r>
              <a:rPr lang="ru-RU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По статистике наезд на пешехода — самый распространенный вид ДТП. В крупных городах доля наездов на пешеходов составляет более половины.</a:t>
            </a:r>
          </a:p>
          <a:p>
            <a:pPr indent="457200" algn="just" fontAlgn="base"/>
            <a:r>
              <a:rPr lang="ru-RU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Основная доля наездов со смертельным исходом приходится на темное время суток, когда водитель не в состоянии увидеть вышедших на проезжую часть людей. Сопутствуют этому обычно неблагоприятные погодные условия — дождь, слякоть, туман, в зимнее время — гололед, и отсутствие какой-либо защиты у пешеходов в виде </a:t>
            </a:r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светоотражающих элементов на верхней одежде.  </a:t>
            </a:r>
          </a:p>
        </p:txBody>
      </p:sp>
    </p:spTree>
    <p:extLst>
      <p:ext uri="{BB962C8B-B14F-4D97-AF65-F5344CB8AC3E}">
        <p14:creationId xmlns:p14="http://schemas.microsoft.com/office/powerpoint/2010/main" val="259257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ocuments\shablon-fon-kartinki-dlya-prezentacii-novyy-god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000" cy="664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user\Documents\Демонстрация мод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04864"/>
            <a:ext cx="7641772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86612" y="260648"/>
            <a:ext cx="7713780" cy="522000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indent="457200" algn="just" fontAlgn="base"/>
            <a:r>
              <a:rPr lang="ru-RU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Чтобы снизить уровень аварийности до уровня развитых европейских </a:t>
            </a:r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стран, России </a:t>
            </a:r>
            <a:r>
              <a:rPr lang="ru-RU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необходимо не одно десятилетие и миллиардные затраты — на пропаганду правильного поведения на дороге, на инженерное обустройство наших улиц и дорог (освещение, пешеходные ограждения и т. д.), на создание системы экстренной помощи пострадавшим в ДТП и так далее. Но сделать </a:t>
            </a:r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первый </a:t>
            </a:r>
            <a:r>
              <a:rPr lang="ru-RU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эффективный шаг можно уже сейчас — это использование светоотражателей пешеходами. В Европе и некоторых странах СНГ данное положение является обязательным, и за движение в темное время суток без </a:t>
            </a:r>
            <a:r>
              <a:rPr lang="ru-RU" sz="2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фликеров</a:t>
            </a:r>
            <a:r>
              <a:rPr lang="ru-RU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 (так еще называют светоотражатели) грозит весомый </a:t>
            </a:r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штраф</a:t>
            </a:r>
            <a:r>
              <a:rPr lang="ru-RU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7955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ocuments\shablon-fon-kartinki-dlya-prezentacii-novyy-god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2864"/>
            <a:ext cx="8856000" cy="664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86612" y="260648"/>
            <a:ext cx="7713780" cy="518400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indent="457200" algn="just" fontAlgn="base"/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Светоотражающие элементы стали </a:t>
            </a:r>
            <a:r>
              <a:rPr lang="ru-RU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часто </a:t>
            </a:r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присутствовать на верхней одежде. </a:t>
            </a:r>
            <a:r>
              <a:rPr lang="ru-RU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Эта </a:t>
            </a:r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деталь входит </a:t>
            </a:r>
            <a:r>
              <a:rPr lang="ru-RU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в дизайн моделей многих популярных марок. </a:t>
            </a:r>
            <a:endParaRPr lang="ru-RU" sz="22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indent="457200" algn="just" fontAlgn="base"/>
            <a:r>
              <a:rPr lang="ru-RU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Такой элемент позволит лучше заметить ребенка, если на улице темно, что актуально для зимнего времени года и просто в пасмурную или дождливую погоду. Очень хорошо, если светоотражающие элементы уже присутствуют на одежде, но если их нет, такие элементы можно приобрести и пришить самостоятельно. Их цветовая гамма и дизайн очень разнообразен, что не испортит внешний вид одежды. Большой популярностью стали пользоваться </a:t>
            </a:r>
            <a:r>
              <a:rPr lang="ru-RU" sz="2200" b="1" dirty="0" err="1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фликеры</a:t>
            </a:r>
            <a:r>
              <a:rPr lang="ru-RU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 — специальные детали для детей и подростков. </a:t>
            </a:r>
          </a:p>
        </p:txBody>
      </p:sp>
    </p:spTree>
    <p:extLst>
      <p:ext uri="{BB962C8B-B14F-4D97-AF65-F5344CB8AC3E}">
        <p14:creationId xmlns:p14="http://schemas.microsoft.com/office/powerpoint/2010/main" val="4009162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ocuments\shablon-fon-kartinki-dlya-prezentacii-novyy-god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2864"/>
            <a:ext cx="8856000" cy="664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user\Documents\svetootrazhatel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38"/>
            <a:ext cx="7709879" cy="38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4191031"/>
            <a:ext cx="7713780" cy="110799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just" fontAlgn="base"/>
            <a:r>
              <a:rPr lang="ru-RU" sz="2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Фликеры</a:t>
            </a:r>
            <a:r>
              <a:rPr lang="ru-RU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 представляют собой наклейки или значки, </a:t>
            </a:r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они </a:t>
            </a:r>
            <a:r>
              <a:rPr lang="ru-RU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л</a:t>
            </a:r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егко крепятся к верхней одежде. </a:t>
            </a:r>
            <a:r>
              <a:rPr lang="ru-RU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Веселые картинки наверняка понравятся </a:t>
            </a:r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ребенку</a:t>
            </a:r>
            <a:r>
              <a:rPr lang="ru-RU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08189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ocuments\shablon-fon-kartinki-dlya-prezentacii-novyy-god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2864"/>
            <a:ext cx="8856000" cy="664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6612" y="260648"/>
            <a:ext cx="7713780" cy="2462213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indent="457200" algn="just" fontAlgn="base"/>
            <a:r>
              <a:rPr lang="ru-RU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Как вариант можно приобрести светоотражающую тесьму. Такая тесьма пришивается в необходимых местах и также не портит общий вид одежды, а даже дополняет её. </a:t>
            </a:r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Даже </a:t>
            </a:r>
            <a:r>
              <a:rPr lang="ru-RU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летом </a:t>
            </a:r>
            <a:r>
              <a:rPr lang="ru-RU" sz="2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фликеры</a:t>
            </a:r>
            <a:r>
              <a:rPr lang="ru-RU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 могут понадобиться детям, там, где вечером на проезжей части нет освещения.</a:t>
            </a:r>
          </a:p>
        </p:txBody>
      </p:sp>
      <p:pic>
        <p:nvPicPr>
          <p:cNvPr id="4" name="Рисунок 3" descr="http://www.fcp-pbdd.ru/it_will_help_save_lives/svet_lenty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562" y="3825328"/>
            <a:ext cx="2643758" cy="255600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3" descr="C:\Users\user\Documents\583448_view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313645"/>
            <a:ext cx="2295000" cy="306000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84785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ocuments\shablon-fon-kartinki-dlya-prezentacii-novyy-god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2864"/>
            <a:ext cx="8856000" cy="664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6612" y="260648"/>
            <a:ext cx="7713780" cy="347787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indent="457200" algn="just" fontAlgn="base"/>
            <a:r>
              <a:rPr lang="ru-RU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В России требование носить светоотражатели при движении в темное время суток введено с 2006 года (пункт 4.1. Правил дорожного движения) и носит рекомендательный характер. Между тем, исследования сотрудников Научно-исследовательского центра ГИБДД России и наших зарубежных коллег показали, что применение пешеходами таких изделий, более чем в 6,5 раза снижает риск наезда на </a:t>
            </a:r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них транспортного средства.</a:t>
            </a:r>
            <a:endParaRPr lang="ru-RU" sz="2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500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ocuments\shablon-fon-kartinki-dlya-prezentacii-novyy-god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2864"/>
            <a:ext cx="8856000" cy="664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6612" y="188640"/>
            <a:ext cx="7713780" cy="2462213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indent="457200" algn="just" fontAlgn="base"/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Происходит </a:t>
            </a:r>
            <a:r>
              <a:rPr lang="ru-RU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это из-за того, что водитель обнаруживает пешехода, имеющего </a:t>
            </a:r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светоотражатели со</a:t>
            </a:r>
            <a:r>
              <a:rPr lang="ru-RU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 значительно большего расстояния, вместо 30 метров — со 150 м, а при движении с дальним светом водитель видит пешехода уже на расстоянии 400 метров.</a:t>
            </a:r>
          </a:p>
          <a:p>
            <a:pPr indent="457200" algn="just" fontAlgn="base"/>
            <a:endParaRPr lang="ru-RU" sz="2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Picture 2" descr="C:\Users\user\Documents\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" r="3637" b="45656"/>
          <a:stretch/>
        </p:blipFill>
        <p:spPr bwMode="auto">
          <a:xfrm>
            <a:off x="1113657" y="2820299"/>
            <a:ext cx="6410671" cy="2912957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126303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ocuments\shablon-fon-kartinki-dlya-prezentacii-novyy-god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2864"/>
            <a:ext cx="8856000" cy="664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6612" y="260648"/>
            <a:ext cx="7713780" cy="144655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indent="457200" algn="ctr" fontAlgn="base"/>
            <a:r>
              <a:rPr lang="ru-RU" sz="2200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Будьте предельно внимательны на </a:t>
            </a:r>
            <a:r>
              <a:rPr lang="ru-RU" sz="2200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дороге! </a:t>
            </a:r>
            <a:r>
              <a:rPr lang="ru-RU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П</a:t>
            </a:r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ри </a:t>
            </a:r>
            <a:r>
              <a:rPr lang="ru-RU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передвижении </a:t>
            </a:r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</a:t>
            </a:r>
            <a:r>
              <a:rPr lang="ru-RU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 проезжей части </a:t>
            </a:r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</a:t>
            </a:r>
            <a:r>
              <a:rPr lang="ru-RU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 темное время суток </a:t>
            </a:r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– имейте на одежде </a:t>
            </a:r>
            <a:r>
              <a:rPr lang="ru-RU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светоотражающие элементы. </a:t>
            </a:r>
          </a:p>
        </p:txBody>
      </p:sp>
      <p:pic>
        <p:nvPicPr>
          <p:cNvPr id="6145" name="Picture 1" descr="C:\Users\user\Documents\Демонстрация мод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84" y="1881696"/>
            <a:ext cx="7731887" cy="306000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2195736" y="6201368"/>
            <a:ext cx="5478732" cy="67710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indent="457200" fontAlgn="base"/>
            <a:r>
              <a:rPr lang="ru-RU" sz="12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Интернет ресурс: </a:t>
            </a:r>
            <a:r>
              <a:rPr lang="en-US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http</a:t>
            </a:r>
            <a:r>
              <a:rPr lang="en-US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://</a:t>
            </a:r>
            <a:r>
              <a:rPr lang="en-US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www.fcp-pbdd.ru/it_will_help_save_lives/Reflective_elements.php</a:t>
            </a:r>
            <a:r>
              <a:rPr lang="ru-RU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</a:p>
          <a:p>
            <a:pPr indent="457200" fontAlgn="base"/>
            <a:endParaRPr lang="ru-RU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879984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1255</TotalTime>
  <Words>271</Words>
  <Application>Microsoft Office PowerPoint</Application>
  <PresentationFormat>Экран (4:3)</PresentationFormat>
  <Paragraphs>17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Dom</cp:lastModifiedBy>
  <cp:revision>32</cp:revision>
  <dcterms:created xsi:type="dcterms:W3CDTF">2016-11-20T18:10:12Z</dcterms:created>
  <dcterms:modified xsi:type="dcterms:W3CDTF">2016-12-15T19:47:06Z</dcterms:modified>
</cp:coreProperties>
</file>