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64" r:id="rId5"/>
    <p:sldId id="263" r:id="rId6"/>
    <p:sldId id="262" r:id="rId7"/>
    <p:sldId id="261" r:id="rId8"/>
    <p:sldId id="259" r:id="rId9"/>
    <p:sldId id="266" r:id="rId10"/>
    <p:sldId id="260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>
      <p:cViewPr varScale="1">
        <p:scale>
          <a:sx n="57" d="100"/>
          <a:sy n="57" d="100"/>
        </p:scale>
        <p:origin x="63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5633C84-004F-4299-8F27-A7CAD0109C9F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999A7F-9B5C-4BB6-AD6E-E15E1C700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35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6585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5256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21025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16436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5538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6152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9944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4423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.foto.radikal.ru/0703/41/acd76c604d2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988"/>
            <a:ext cx="205740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A2F11-1C68-4E25-ABED-B7117D681AD4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 №256 г.Фокино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0C1E3-14C2-4CCE-8DDF-5EC69197F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5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66C2-1493-46D8-80FD-23AD20FD3117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AF135-7454-43F2-AA15-293D3EF8A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3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660A-F09F-4570-A5F8-D865ABCF03AA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3B2E-8534-4A3D-90EF-E65ACA1A4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4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F2497-99F1-4FFC-9203-773C0CF2CA41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AA3F-5414-48F9-9C6B-2D541C6E5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1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6AA0-3A19-4604-B598-5347DF4A3F76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835FE-7CC3-4EB1-A625-00900DE55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1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5F8B-D076-40AA-9217-729200B5B8F9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 №256 г.Фокино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826A-1C63-432F-9EC7-7D6D6C763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9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8DBB6-00AF-4284-9F57-618EDA2591F7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 №256 г.Фокино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74557-8900-4DA8-84C7-EECFCA05D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7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A768-6A74-4B44-8588-DFB1B6D91E6B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 №256 г.Фокино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07DAF-975A-4CA9-9E29-A3D7F3908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6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7590-6033-475F-B775-BB457F0F38A5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 №256 г.Фокино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B0C97-BE24-4DA5-9C09-118EEF831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4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145C-725E-4426-A935-090D6EF7808F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 №256 г.Фокино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63252-DF1B-4F41-B949-75D38E9B6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30F9-8D8A-4A6D-95B9-3D34B1D814EC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 №256 г.Фокино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84DE-B068-4A46-B301-D91FA200E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0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1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ky.narod.ru/images_big/ramka230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66ED82-B154-4B9B-85B0-F741D1B4EA35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/>
              <a:t>Лукяненко Э.А. МКОУ СОШ 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AABFCA-3D4E-48EC-8E99-F0CEB7131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otoramky.narod.ru/images_big/ramka230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qin9.3dmodelfree.com/online/up1015.html" TargetMode="External"/><Relationship Id="rId5" Type="http://schemas.openxmlformats.org/officeDocument/2006/relationships/hyperlink" Target="http://www.fantasy-c.narod.ru/illustrations-fox-and-crane.htm" TargetMode="External"/><Relationship Id="rId4" Type="http://schemas.openxmlformats.org/officeDocument/2006/relationships/hyperlink" Target="http://www.lenagold.ru/fon/clipart/g/gnom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447800" y="6324600"/>
            <a:ext cx="4572000" cy="39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Составитель: Барбарина О.А, воспитатель ВКК</a:t>
            </a:r>
          </a:p>
        </p:txBody>
      </p:sp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57912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Дидактическая игра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0638" y="2590800"/>
            <a:ext cx="7523162" cy="1828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«Третий лишний»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 русские народные сказки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2664296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b="1" i="1" dirty="0" smtClean="0"/>
              <a:t>Интернет ресурсы: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Авторский </a:t>
            </a:r>
            <a:r>
              <a:rPr lang="ru-RU" sz="2000" dirty="0" smtClean="0"/>
              <a:t>шаблон учителя начальных классов МКОУ СОШ № 256 ГО ЗАТО г.Фокино Приморского края </a:t>
            </a:r>
            <a:r>
              <a:rPr lang="ru-RU" sz="2000" dirty="0" err="1" smtClean="0"/>
              <a:t>Лукяненко</a:t>
            </a:r>
            <a:r>
              <a:rPr lang="ru-RU" sz="2000" dirty="0" smtClean="0"/>
              <a:t> Э.А.</a:t>
            </a:r>
            <a:br>
              <a:rPr lang="ru-RU" sz="2000" dirty="0" smtClean="0"/>
            </a:br>
            <a:r>
              <a:rPr lang="en-US" sz="2000" u="sng" dirty="0" smtClean="0">
                <a:hlinkClick r:id="rId3"/>
              </a:rPr>
              <a:t> </a:t>
            </a:r>
            <a:r>
              <a:rPr lang="en-US" sz="2000" dirty="0" smtClean="0">
                <a:hlinkClick r:id="rId3"/>
              </a:rPr>
              <a:t>http://fotoramky.narod.ru/images_big/ramka230.png</a:t>
            </a:r>
            <a:r>
              <a:rPr lang="ru-RU" sz="2000" dirty="0" smtClean="0"/>
              <a:t> -гномик</a:t>
            </a:r>
            <a:br>
              <a:rPr lang="ru-RU" sz="2000" dirty="0" smtClean="0"/>
            </a:br>
            <a:r>
              <a:rPr lang="en-US" sz="2000" dirty="0" smtClean="0">
                <a:hlinkClick r:id="rId4"/>
              </a:rPr>
              <a:t> http://www.lenagold.ru/fon/clipart/g/gnom.html</a:t>
            </a:r>
            <a:r>
              <a:rPr lang="ru-RU" sz="2000" dirty="0" smtClean="0"/>
              <a:t> - гномик  под </a:t>
            </a:r>
            <a:r>
              <a:rPr lang="ru-RU" sz="2000" dirty="0" smtClean="0"/>
              <a:t>цветком</a:t>
            </a:r>
            <a:br>
              <a:rPr lang="ru-RU" sz="2000" dirty="0" smtClean="0"/>
            </a:b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www.fantasy-c.narod.ru/illustrations-fox-and-crane.htm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/>
              <a:t>http://4pda.ru/2012/11/02/77158</a:t>
            </a:r>
            <a:r>
              <a:rPr lang="en-US" sz="2000" dirty="0" smtClean="0"/>
              <a:t>/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aqin9.3dmodelfree.com/online/up1015.html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/>
              <a:t>http://audioskazki.info/skazki_s_kartinkami/8138-skazka-s-kartinkami-snegurochka.html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/>
              <a:t>http://audioskazki.net/archives/1645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858838" y="152400"/>
            <a:ext cx="7772400" cy="9906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Вершки и корешки</a:t>
            </a:r>
          </a:p>
        </p:txBody>
      </p:sp>
      <p:pic>
        <p:nvPicPr>
          <p:cNvPr id="5" name="Рисунок 4" descr="ачёв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179576"/>
            <a:ext cx="2720615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7" descr="мим3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3243370" y="2438400"/>
            <a:ext cx="2743941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http://existenzia.ru/useruploads/images/m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43000"/>
            <a:ext cx="2895600" cy="34290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3651250" y="228600"/>
            <a:ext cx="3352800" cy="990600"/>
          </a:xfrm>
        </p:spPr>
        <p:txBody>
          <a:bodyPr/>
          <a:lstStyle/>
          <a:p>
            <a:pPr algn="l" eaLnBrk="1" hangingPunct="1"/>
            <a:r>
              <a:rPr lang="ru-RU" b="1" i="1" dirty="0" smtClean="0">
                <a:solidFill>
                  <a:srgbClr val="002060"/>
                </a:solidFill>
              </a:rPr>
              <a:t>Снегурочка</a:t>
            </a:r>
          </a:p>
        </p:txBody>
      </p:sp>
      <p:pic>
        <p:nvPicPr>
          <p:cNvPr id="7171" name="Picture 8" descr="http://supercook.ru/images-skazki-vypusk/sk-snegurochka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3363913" cy="41148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12" descr="http://img-fotki.yandex.ru/get/5603/mihtimak.28/0_66407_35de2774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151188" cy="3581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Рисунок 8" descr="https://st.fl.ru/users/Bu/Bukatik/upload/f_4974d3dad81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2536" r="4593" b="5592"/>
          <a:stretch>
            <a:fillRect/>
          </a:stretch>
        </p:blipFill>
        <p:spPr bwMode="auto">
          <a:xfrm>
            <a:off x="2209800" y="3962400"/>
            <a:ext cx="3117850" cy="2514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2590800" cy="1470025"/>
          </a:xfrm>
        </p:spPr>
        <p:txBody>
          <a:bodyPr/>
          <a:lstStyle/>
          <a:p>
            <a:pPr algn="l" eaLnBrk="1" hangingPunct="1"/>
            <a:r>
              <a:rPr lang="ru-RU" sz="4800" b="1" i="1" dirty="0" smtClean="0">
                <a:solidFill>
                  <a:srgbClr val="002060"/>
                </a:solidFill>
              </a:rPr>
              <a:t>Теремок</a:t>
            </a:r>
          </a:p>
        </p:txBody>
      </p:sp>
      <p:pic>
        <p:nvPicPr>
          <p:cNvPr id="9219" name="Picture 2" descr="http://demiart.ru/forum/uploads3/post-42474-12453167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259263" cy="30114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h3.ggpht.com/RDlkpKBnpiVbZqwY50fk269VAwJR8Q7klfsPj6ysItk5ULf0eNnTv_Isdv31YowAe6c=h9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1831173"/>
            <a:ext cx="3344863" cy="20875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6" descr="http://illustrators.ru/illustrations/377783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3990975" cy="27670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1981200" cy="1066800"/>
          </a:xfrm>
        </p:spPr>
        <p:txBody>
          <a:bodyPr/>
          <a:lstStyle/>
          <a:p>
            <a:pPr algn="l" eaLnBrk="1" hangingPunct="1"/>
            <a:r>
              <a:rPr lang="ru-RU" sz="4800" b="1" i="1" dirty="0" smtClean="0">
                <a:solidFill>
                  <a:srgbClr val="002060"/>
                </a:solidFill>
              </a:rPr>
              <a:t>Репка</a:t>
            </a:r>
          </a:p>
        </p:txBody>
      </p:sp>
      <p:pic>
        <p:nvPicPr>
          <p:cNvPr id="11267" name="Picture 2" descr="http://handykids.ru/wp-content/uploads/2013/09/i_0uuuu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570820" cy="28083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0.liveinternet.ru/images/attach/c/10/109/222/109222950_4453296_pod_5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38773"/>
            <a:ext cx="3546674" cy="303190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6" descr="http://img12.nnm.me/6/1/7/d/5/a33cb60b1e63913b1f60c3d01c8_pre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5" t="3178" r="2203" b="3214"/>
          <a:stretch>
            <a:fillRect/>
          </a:stretch>
        </p:blipFill>
        <p:spPr bwMode="auto">
          <a:xfrm>
            <a:off x="5334000" y="381000"/>
            <a:ext cx="3070225" cy="2590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52400" y="95250"/>
            <a:ext cx="5334000" cy="1047750"/>
          </a:xfrm>
        </p:spPr>
        <p:txBody>
          <a:bodyPr/>
          <a:lstStyle/>
          <a:p>
            <a:pPr algn="l" eaLnBrk="1" hangingPunct="1"/>
            <a:r>
              <a:rPr lang="ru-RU" sz="4800" b="1" i="1" dirty="0" smtClean="0">
                <a:solidFill>
                  <a:srgbClr val="002060"/>
                </a:solidFill>
              </a:rPr>
              <a:t>Бобовое зернышко</a:t>
            </a:r>
          </a:p>
        </p:txBody>
      </p:sp>
      <p:pic>
        <p:nvPicPr>
          <p:cNvPr id="13315" name="Рисунок 4" descr="https://lh6.googleusercontent.com/-ZbMIXx1mzU0/UNQSz6f6eLI/AAAAAAAABwA/HjYuTXD_VIU/s639/2012-12-21_0753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5"/>
          <a:stretch>
            <a:fillRect/>
          </a:stretch>
        </p:blipFill>
        <p:spPr bwMode="auto">
          <a:xfrm>
            <a:off x="4191000" y="3886200"/>
            <a:ext cx="4403725" cy="2667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2" descr="Петушок и бобовое зернышк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3188"/>
            <a:ext cx="2789238" cy="35544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4" descr="http://skazochnikonline.ru/kartinki4/s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990600"/>
            <a:ext cx="2776537" cy="37211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2526432" cy="990600"/>
          </a:xfrm>
        </p:spPr>
        <p:txBody>
          <a:bodyPr/>
          <a:lstStyle/>
          <a:p>
            <a:pPr algn="l" eaLnBrk="1" hangingPunct="1"/>
            <a:r>
              <a:rPr lang="ru-RU" sz="4800" b="1" i="1" dirty="0" smtClean="0">
                <a:solidFill>
                  <a:srgbClr val="002060"/>
                </a:solidFill>
              </a:rPr>
              <a:t>Зимовье</a:t>
            </a:r>
            <a:endParaRPr lang="ru-RU" sz="4800" b="1" i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http://afamilystory.ru/wp-content/uploads/2013/11/Zimovie-zverey_pol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7"/>
          <a:stretch/>
        </p:blipFill>
        <p:spPr bwMode="auto">
          <a:xfrm>
            <a:off x="265052" y="1154914"/>
            <a:ext cx="3460694" cy="349822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001skazka.com/talehtml/rusnar/zimov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032446" cy="302433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ihi.ru/photos/teremok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5523"/>
            <a:ext cx="4020750" cy="316835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1"/>
          <p:cNvSpPr>
            <a:spLocks noGrp="1"/>
          </p:cNvSpPr>
          <p:nvPr>
            <p:ph type="ctrTitle"/>
          </p:nvPr>
        </p:nvSpPr>
        <p:spPr>
          <a:xfrm>
            <a:off x="323528" y="158208"/>
            <a:ext cx="4536504" cy="735013"/>
          </a:xfrm>
        </p:spPr>
        <p:txBody>
          <a:bodyPr/>
          <a:lstStyle/>
          <a:p>
            <a:pPr algn="l" eaLnBrk="1" hangingPunct="1"/>
            <a:r>
              <a:rPr lang="ru-RU" sz="4800" b="1" i="1" dirty="0" smtClean="0">
                <a:solidFill>
                  <a:srgbClr val="002060"/>
                </a:solidFill>
              </a:rPr>
              <a:t>Лиса и журавль</a:t>
            </a:r>
            <a:endParaRPr lang="ru-RU" sz="4800" b="1" i="1" dirty="0" smtClean="0">
              <a:solidFill>
                <a:srgbClr val="002060"/>
              </a:solidFill>
            </a:endParaRPr>
          </a:p>
        </p:txBody>
      </p:sp>
      <p:pic>
        <p:nvPicPr>
          <p:cNvPr id="2052" name="Picture 4" descr="http://multskazki.ru/uploads/posts/2013-04/1366821730_lisa-i-zhurav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35012"/>
            <a:ext cx="4127461" cy="291673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cka3ke.ru/sites/default/files/styles/large_tale/public/lisa_i_zhuravl_1.jpg?itok=a5bdDzv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7544" y="1196752"/>
            <a:ext cx="3384376" cy="344360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antasy-c.narod.ru/russian-tales/fox-and-crane/036-fox_and_cra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3810000" cy="282892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400600" cy="1143000"/>
          </a:xfrm>
        </p:spPr>
        <p:txBody>
          <a:bodyPr/>
          <a:lstStyle/>
          <a:p>
            <a:r>
              <a:rPr lang="ru-RU" sz="8000" b="1" i="1" dirty="0">
                <a:solidFill>
                  <a:schemeClr val="accent6">
                    <a:lumMod val="75000"/>
                  </a:schemeClr>
                </a:solidFill>
              </a:rPr>
              <a:t>Молодцы!</a:t>
            </a:r>
            <a:endParaRPr lang="ru-RU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Лукяненко Э.А. МКОУ СОШ  №256 г.Фокино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гномик</Template>
  <TotalTime>105</TotalTime>
  <Words>42</Words>
  <Application>Microsoft Office PowerPoint</Application>
  <PresentationFormat>Экран (4:3)</PresentationFormat>
  <Paragraphs>14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Calibri</vt:lpstr>
      <vt:lpstr>Тема Office</vt:lpstr>
      <vt:lpstr>Дидактическая игра</vt:lpstr>
      <vt:lpstr>Вершки и корешки</vt:lpstr>
      <vt:lpstr>Снегурочка</vt:lpstr>
      <vt:lpstr>Теремок</vt:lpstr>
      <vt:lpstr>Репка</vt:lpstr>
      <vt:lpstr>Бобовое зернышко</vt:lpstr>
      <vt:lpstr>Зимовье</vt:lpstr>
      <vt:lpstr>Лиса и журавль</vt:lpstr>
      <vt:lpstr>Молодцы!</vt:lpstr>
      <vt:lpstr>Интернет ресурсы: Авторский шаблон учителя начальных классов МКОУ СОШ № 256 ГО ЗАТО г.Фокино Приморского края Лукяненко Э.А.  http://fotoramky.narod.ru/images_big/ramka230.png -гномик  http://www.lenagold.ru/fon/clipart/g/gnom.html - гномик  под цветком http://www.fantasy-c.narod.ru/illustrations-fox-and-crane.htm http://4pda.ru/2012/11/02/77158/ http://aqin9.3dmodelfree.com/online/up1015.html http://audioskazki.info/skazki_s_kartinkami/8138-skazka-s-kartinkami-snegurochka.html http://audioskazki.net/archives/1645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Dom</dc:creator>
  <cp:lastModifiedBy>Dom</cp:lastModifiedBy>
  <cp:revision>9</cp:revision>
  <dcterms:created xsi:type="dcterms:W3CDTF">2015-01-29T11:21:04Z</dcterms:created>
  <dcterms:modified xsi:type="dcterms:W3CDTF">2015-01-29T13:07:46Z</dcterms:modified>
</cp:coreProperties>
</file>