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8" r:id="rId8"/>
    <p:sldId id="271" r:id="rId9"/>
    <p:sldId id="277" r:id="rId10"/>
    <p:sldId id="278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60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CF16-A8AD-4C6C-8D07-1C6DA779FFF6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8CF16-A8AD-4C6C-8D07-1C6DA779FFF6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0EF61-F6D3-448D-895A-A37CDAD1B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89;&#1072;&#1081;&#1090;\&#1052;&#1091;&#1083;&#1100;&#1090;&#1080;&#1084;&#1077;&#1076;&#1080;&#1081;&#1085;&#1072;&#1103;%20&#1080;&#1075;&#1088;&#1072;%20&#1059;&#1075;&#1072;&#1076;&#1072;&#1081;%20&#1084;&#1077;&#1083;&#1086;&#1076;&#1080;&#1102;\&#1087;&#1077;&#1089;&#1077;&#1085;&#1082;&#1072;%20&#1084;&#1072;&#1084;&#1086;&#1085;&#1090;&#1077;&#1085;&#1082;&#1072;%20(mp3cut.net).mp3" TargetMode="External"/><Relationship Id="rId6" Type="http://schemas.openxmlformats.org/officeDocument/2006/relationships/image" Target="../media/image23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89;&#1072;&#1081;&#1090;\&#1052;&#1091;&#1083;&#1100;&#1090;&#1080;&#1084;&#1077;&#1076;&#1080;&#1081;&#1085;&#1072;&#1103;%20&#1080;&#1075;&#1088;&#1072;%20&#1059;&#1075;&#1072;&#1076;&#1072;&#1081;%20&#1084;&#1077;&#1083;&#1086;&#1076;&#1080;&#1102;\&#1050;&#1072;&#1073;&#1099;%20&#1085;&#1077;%20&#1073;&#1099;&#1083;&#1086;%20&#1079;&#1080;&#1084;&#1099;%20(mp3cut.net).mp3" TargetMode="External"/><Relationship Id="rId6" Type="http://schemas.openxmlformats.org/officeDocument/2006/relationships/image" Target="../media/image25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89;&#1072;&#1081;&#1090;\&#1052;&#1091;&#1083;&#1100;&#1090;&#1080;&#1084;&#1077;&#1076;&#1080;&#1081;&#1085;&#1072;&#1103;%20&#1080;&#1075;&#1088;&#1072;%20&#1059;&#1075;&#1072;&#1076;&#1072;&#1081;%20&#1084;&#1077;&#1083;&#1086;&#1076;&#1080;&#1102;\Detskie_-_Esli_dobryj_ty_minusovka%20(mp3cut.net)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89;&#1072;&#1081;&#1090;\&#1052;&#1091;&#1083;&#1100;&#1090;&#1080;&#1084;&#1077;&#1076;&#1080;&#1081;&#1085;&#1072;&#1103;%20&#1080;&#1075;&#1088;&#1072;%20&#1059;&#1075;&#1072;&#1076;&#1072;&#1081;%20&#1084;&#1077;&#1083;&#1086;&#1076;&#1080;&#1102;\&#1091;&#1083;&#1099;&#1073;&#1082;&#1072;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89;&#1072;&#1081;&#1090;\&#1052;&#1091;&#1083;&#1100;&#1090;&#1080;&#1084;&#1077;&#1076;&#1080;&#1081;&#1085;&#1072;&#1103;%20&#1080;&#1075;&#1088;&#1072;%20&#1059;&#1075;&#1072;&#1076;&#1072;&#1081;%20&#1084;&#1077;&#1083;&#1086;&#1076;&#1080;&#1102;\&#1095;&#1091;&#1085;&#1075;&#1072;-&#1095;&#1072;&#1085;&#1075;&#1072;%20(mp3cut.net).mp3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89;&#1072;&#1081;&#1090;\&#1052;&#1091;&#1083;&#1100;&#1090;&#1080;&#1084;&#1077;&#1076;&#1080;&#1081;&#1085;&#1072;&#1103;%20&#1080;&#1075;&#1088;&#1072;%20&#1059;&#1075;&#1072;&#1076;&#1072;&#1081;%20&#1084;&#1077;&#1083;&#1086;&#1076;&#1080;&#1102;\&#1040;&#1085;&#1090;&#1086;&#1096;&#1082;&#1072;%20(mp3cut.net).mp3" TargetMode="External"/><Relationship Id="rId6" Type="http://schemas.openxmlformats.org/officeDocument/2006/relationships/image" Target="../media/image13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89;&#1072;&#1081;&#1090;\&#1052;&#1091;&#1083;&#1100;&#1090;&#1080;&#1084;&#1077;&#1076;&#1080;&#1081;&#1085;&#1072;&#1103;%20&#1080;&#1075;&#1088;&#1072;%20&#1059;&#1075;&#1072;&#1076;&#1072;&#1081;%20&#1084;&#1077;&#1083;&#1086;&#1076;&#1080;&#1102;\&#1074;%20&#1090;&#1088;&#1072;&#1074;&#1077;%20&#1089;&#1080;&#1076;&#1077;&#1083;%20&#1082;&#1091;&#1079;&#1085;&#1077;&#1095;&#1080;&#1082;.mp3" TargetMode="External"/><Relationship Id="rId6" Type="http://schemas.openxmlformats.org/officeDocument/2006/relationships/image" Target="../media/image15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89;&#1072;&#1081;&#1090;\&#1052;&#1091;&#1083;&#1100;&#1090;&#1080;&#1084;&#1077;&#1076;&#1080;&#1081;&#1085;&#1072;&#1103;%20&#1080;&#1075;&#1088;&#1072;%20&#1059;&#1075;&#1072;&#1076;&#1072;&#1081;%20&#1084;&#1077;&#1083;&#1086;&#1076;&#1080;&#1102;\&#1088;&#1072;&#1089;&#1089;&#1082;&#1072;&#1078;&#1080;%20&#1089;&#1085;&#1077;&#1075;&#1091;&#1088;&#1086;&#1095;&#1082;&#1072;%20(mp3cut.net).mp3" TargetMode="External"/><Relationship Id="rId6" Type="http://schemas.openxmlformats.org/officeDocument/2006/relationships/image" Target="../media/image1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89;&#1072;&#1081;&#1090;\&#1052;&#1091;&#1083;&#1100;&#1090;&#1080;&#1084;&#1077;&#1076;&#1080;&#1081;&#1085;&#1072;&#1103;%20&#1080;&#1075;&#1088;&#1072;%20&#1059;&#1075;&#1072;&#1076;&#1072;&#1081;%20&#1084;&#1077;&#1083;&#1086;&#1076;&#1080;&#1102;\&#1041;&#1088;&#1077;&#1084;&#1077;&#1085;&#1089;&#1082;&#1080;&#1077;%20&#1084;&#1091;&#1079;&#1099;&#1082;&#1072;&#1085;&#1090;&#1099;%20(mp3cut.net).mp3" TargetMode="External"/><Relationship Id="rId6" Type="http://schemas.openxmlformats.org/officeDocument/2006/relationships/image" Target="../media/image19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89;&#1072;&#1081;&#1090;\&#1052;&#1091;&#1083;&#1100;&#1090;&#1080;&#1084;&#1077;&#1076;&#1080;&#1081;&#1085;&#1072;&#1103;%20&#1080;&#1075;&#1088;&#1072;%20&#1059;&#1075;&#1072;&#1076;&#1072;&#1081;%20&#1084;&#1077;&#1083;&#1086;&#1076;&#1080;&#1102;\&#1082;&#1086;&#1083;&#1099;&#1073;&#1077;&#1083;&#1100;&#1085;&#1072;&#1103;%20&#1084;&#1077;&#1076;&#1074;&#1077;&#1076;&#1080;&#1094;&#1099;%20(mp3cut.net).mp3" TargetMode="External"/><Relationship Id="rId6" Type="http://schemas.openxmlformats.org/officeDocument/2006/relationships/image" Target="../media/image21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87da8_48e801ec_orig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96136" y="2420888"/>
            <a:ext cx="3240360" cy="44073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nota1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43808" y="2703196"/>
            <a:ext cx="4054159" cy="3894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800px-Союзмульт_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496" y="0"/>
            <a:ext cx="8928992" cy="15256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TextBox 12"/>
          <p:cNvSpPr txBox="1"/>
          <p:nvPr/>
        </p:nvSpPr>
        <p:spPr>
          <a:xfrm>
            <a:off x="107504" y="1772816"/>
            <a:ext cx="9396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Мультимедийная игра«Угадай мелодию»</a:t>
            </a:r>
          </a:p>
          <a:p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По любимым песням из мультфильмов.</a:t>
            </a:r>
            <a:endParaRPr lang="ru-RU" sz="36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55576" y="1052736"/>
            <a:ext cx="7020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</a:t>
            </a:r>
            <a:r>
              <a:rPr lang="ru-RU" sz="3200" b="1" dirty="0" smtClean="0"/>
              <a:t>«Песенка мамонтенка»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2" name="Рисунок 11" descr="мамонтенок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259632" y="1988840"/>
            <a:ext cx="5591944" cy="4176464"/>
          </a:xfrm>
          <a:prstGeom prst="rect">
            <a:avLst/>
          </a:prstGeom>
        </p:spPr>
      </p:pic>
      <p:pic>
        <p:nvPicPr>
          <p:cNvPr id="10" name="песенка мамонтенка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8100392" y="5985520"/>
            <a:ext cx="872480" cy="872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95536" y="980728"/>
            <a:ext cx="7020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«Кабы не было зимы»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2" name="Рисунок 11" descr="672582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87624" y="2054918"/>
            <a:ext cx="5688632" cy="4110386"/>
          </a:xfrm>
          <a:prstGeom prst="rect">
            <a:avLst/>
          </a:prstGeom>
        </p:spPr>
      </p:pic>
      <p:pic>
        <p:nvPicPr>
          <p:cNvPr id="10" name="Кабы не было зимы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8127504" y="5841504"/>
            <a:ext cx="1016496" cy="1016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55576" y="1052736"/>
            <a:ext cx="7020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«Песенка Леопольда»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0" name="Рисунок 9" descr="0036a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87624" y="1916832"/>
            <a:ext cx="5760640" cy="4216554"/>
          </a:xfrm>
          <a:prstGeom prst="rect">
            <a:avLst/>
          </a:prstGeom>
        </p:spPr>
      </p:pic>
      <p:pic>
        <p:nvPicPr>
          <p:cNvPr id="12" name="Detskie_-_Esli_dobryj_ty_minusovka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7991872" y="5445224"/>
            <a:ext cx="1152128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1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691680" y="980728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«Улыбка»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0" name="Рисунок 9" descr="_original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87624" y="1916832"/>
            <a:ext cx="5760640" cy="4312379"/>
          </a:xfrm>
          <a:prstGeom prst="rect">
            <a:avLst/>
          </a:prstGeom>
        </p:spPr>
      </p:pic>
      <p:pic>
        <p:nvPicPr>
          <p:cNvPr id="12" name="улыб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8127504" y="5661248"/>
            <a:ext cx="1016496" cy="10164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403648" y="980728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</a:t>
            </a:r>
            <a:r>
              <a:rPr lang="ru-RU" sz="3200" b="1" dirty="0" err="1" smtClean="0"/>
              <a:t>Чунга-чанга</a:t>
            </a:r>
            <a:r>
              <a:rPr lang="ru-RU" sz="3200" b="1" dirty="0" smtClean="0"/>
              <a:t>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2" name="Рисунок 11" descr="chunga_changa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403648" y="1966381"/>
            <a:ext cx="5472608" cy="4082740"/>
          </a:xfrm>
          <a:prstGeom prst="rect">
            <a:avLst/>
          </a:prstGeom>
        </p:spPr>
      </p:pic>
      <p:pic>
        <p:nvPicPr>
          <p:cNvPr id="10" name="чунга-чанга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7983488" y="5445224"/>
            <a:ext cx="1160512" cy="1160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331640" y="980728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«Антошка»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2" name="Рисунок 11" descr="Antoshka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87624" y="1916832"/>
            <a:ext cx="5688632" cy="4281926"/>
          </a:xfrm>
          <a:prstGeom prst="rect">
            <a:avLst/>
          </a:prstGeom>
        </p:spPr>
      </p:pic>
      <p:pic>
        <p:nvPicPr>
          <p:cNvPr id="10" name="Антошка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7839472" y="5301208"/>
            <a:ext cx="1304528" cy="1304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51520" y="980728"/>
            <a:ext cx="7020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«В траве сидел кузнечик»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0" name="Рисунок 9" descr="maxresdefault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87624" y="2065349"/>
            <a:ext cx="5760640" cy="4171963"/>
          </a:xfrm>
          <a:prstGeom prst="rect">
            <a:avLst/>
          </a:prstGeom>
        </p:spPr>
      </p:pic>
      <p:pic>
        <p:nvPicPr>
          <p:cNvPr id="12" name="в траве сидел кузнеч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8028384" y="5661248"/>
            <a:ext cx="1043608" cy="1043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-540568" y="1052736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«Расскажи, Снегурочка, где была..»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2" name="Рисунок 11" descr="59460c1d18514334fea459ae1db7e5a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87624" y="1988840"/>
            <a:ext cx="5688632" cy="4214240"/>
          </a:xfrm>
          <a:prstGeom prst="rect">
            <a:avLst/>
          </a:prstGeom>
        </p:spPr>
      </p:pic>
      <p:pic>
        <p:nvPicPr>
          <p:cNvPr id="10" name="расскажи снегурочка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8127504" y="5517232"/>
            <a:ext cx="1016496" cy="1016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55576" y="1052736"/>
            <a:ext cx="7020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«Песня друзей»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2" name="Рисунок 11" descr="Bremenskie Muzykanty - Pesnya Druzej-854x48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187624" y="1953344"/>
            <a:ext cx="5760640" cy="4283968"/>
          </a:xfrm>
          <a:prstGeom prst="rect">
            <a:avLst/>
          </a:prstGeom>
        </p:spPr>
      </p:pic>
      <p:pic>
        <p:nvPicPr>
          <p:cNvPr id="10" name="Бременские музыканты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7983488" y="5445224"/>
            <a:ext cx="1160512" cy="1160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0_87db1_d5160879_ori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1560565"/>
            <a:ext cx="7286457" cy="52996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51520" y="1052736"/>
            <a:ext cx="7020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3200" b="1" dirty="0" smtClean="0"/>
              <a:t>«Колыбельная медведицы»</a:t>
            </a:r>
            <a:endParaRPr lang="ru-RU" sz="3200" b="1" dirty="0"/>
          </a:p>
        </p:txBody>
      </p:sp>
      <p:pic>
        <p:nvPicPr>
          <p:cNvPr id="8" name="Рисунок 7" descr="2041332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6" y="188640"/>
            <a:ext cx="8172400" cy="75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979712" y="28529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Угадай мелодию</a:t>
            </a:r>
            <a:endParaRPr lang="ru-RU" sz="4000" b="1" dirty="0"/>
          </a:p>
        </p:txBody>
      </p:sp>
      <p:pic>
        <p:nvPicPr>
          <p:cNvPr id="12" name="Рисунок 11" descr="unnamed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259632" y="1988840"/>
            <a:ext cx="5616624" cy="4170995"/>
          </a:xfrm>
          <a:prstGeom prst="rect">
            <a:avLst/>
          </a:prstGeom>
        </p:spPr>
      </p:pic>
      <p:pic>
        <p:nvPicPr>
          <p:cNvPr id="10" name="колыбельная медведицы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8127504" y="5661248"/>
            <a:ext cx="1016496" cy="1016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  <p:bldP spid="11" grpId="0"/>
      <p:bldP spid="11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784</TotalTime>
  <Words>85</Words>
  <Application>Microsoft Office PowerPoint</Application>
  <PresentationFormat>Экран (4:3)</PresentationFormat>
  <Paragraphs>22</Paragraphs>
  <Slides>11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1</cp:lastModifiedBy>
  <cp:revision>87</cp:revision>
  <dcterms:created xsi:type="dcterms:W3CDTF">2018-02-17T11:56:26Z</dcterms:created>
  <dcterms:modified xsi:type="dcterms:W3CDTF">2020-04-20T13:36:15Z</dcterms:modified>
</cp:coreProperties>
</file>