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0" r:id="rId5"/>
    <p:sldId id="279" r:id="rId6"/>
    <p:sldId id="278" r:id="rId7"/>
    <p:sldId id="277" r:id="rId8"/>
    <p:sldId id="276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3" r:id="rId17"/>
    <p:sldId id="264" r:id="rId18"/>
    <p:sldId id="265" r:id="rId19"/>
    <p:sldId id="266" r:id="rId20"/>
    <p:sldId id="262" r:id="rId21"/>
    <p:sldId id="267" r:id="rId22"/>
    <p:sldId id="282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medea.ucoz.ru/" TargetMode="External"/><Relationship Id="rId3" Type="http://schemas.openxmlformats.org/officeDocument/2006/relationships/hyperlink" Target="http://sale-ua.hot-line.in.ua/imgs/34208-kerry-kurtki-rasprodazha-krasnopartizansk.jpg" TargetMode="External"/><Relationship Id="rId7" Type="http://schemas.openxmlformats.org/officeDocument/2006/relationships/hyperlink" Target="http://img1.liveinternet.ru/images/attach/c/2/64/161/64161975_023212797.pn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ubavyshka.ru/_ph/55/1/519360784.jpg" TargetMode="External"/><Relationship Id="rId5" Type="http://schemas.openxmlformats.org/officeDocument/2006/relationships/hyperlink" Target="http://player.myshared.ru/1187926/data/images/img4.png" TargetMode="External"/><Relationship Id="rId4" Type="http://schemas.openxmlformats.org/officeDocument/2006/relationships/hyperlink" Target="http://&#1078;&#1091;&#1088;&#1085;&#1072;&#1083;-&#1076;&#1077;&#1090;&#1089;&#1090;&#1074;&#1086;.&#1088;&#1092;/site/img-content/osennie-listia.png" TargetMode="Externa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951820" y="1916832"/>
            <a:ext cx="6046440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dirty="0" smtClean="0">
                <a:latin typeface="Calligraphia Two" pitchFamily="2" charset="0"/>
                <a:ea typeface="+mj-ea"/>
                <a:cs typeface="+mj-cs"/>
              </a:rPr>
              <a:t/>
            </a:r>
            <a:br>
              <a:rPr lang="ru-RU" sz="8000" dirty="0" smtClean="0">
                <a:latin typeface="Calligraphia Two" pitchFamily="2" charset="0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ligraphia Two" pitchFamily="2" charset="0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5271492"/>
            <a:ext cx="8208912" cy="105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1820" y="3789040"/>
            <a:ext cx="5580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7210" y="1695001"/>
            <a:ext cx="571383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Осень ходит по дорожкам …</a:t>
            </a:r>
          </a:p>
          <a:p>
            <a:pPr algn="ctr"/>
            <a: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викторина-раскраска</a:t>
            </a:r>
            <a:endParaRPr lang="ru-RU" sz="36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683568" cy="620688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3391" y="5120813"/>
            <a:ext cx="38956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>Автор работы:</a:t>
            </a:r>
          </a:p>
          <a:p>
            <a:r>
              <a:rPr lang="ru-RU" sz="1600" b="1" dirty="0" smtClean="0">
                <a:latin typeface="Comic Sans MS" panose="030F0702030302020204" pitchFamily="66" charset="0"/>
              </a:rPr>
              <a:t>Барбарина О.А., воспитатель ВКК, </a:t>
            </a:r>
          </a:p>
          <a:p>
            <a:r>
              <a:rPr lang="ru-RU" sz="1600" b="1" dirty="0" smtClean="0">
                <a:latin typeface="Comic Sans MS" panose="030F0702030302020204" pitchFamily="66" charset="0"/>
              </a:rPr>
              <a:t>МАДОУ ЦРР-детский сад</a:t>
            </a:r>
          </a:p>
          <a:p>
            <a:r>
              <a:rPr lang="ru-RU" sz="1600" b="1" dirty="0" smtClean="0">
                <a:latin typeface="Comic Sans MS" panose="030F0702030302020204" pitchFamily="66" charset="0"/>
              </a:rPr>
              <a:t>Свердловская обл.,</a:t>
            </a:r>
          </a:p>
          <a:p>
            <a:r>
              <a:rPr lang="ru-RU" sz="1600" b="1" dirty="0" smtClean="0">
                <a:latin typeface="Comic Sans MS" panose="030F0702030302020204" pitchFamily="66" charset="0"/>
              </a:rPr>
              <a:t>г. Красноуфимск, 2017 г.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1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348880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1499" y="1052735"/>
            <a:ext cx="6552728" cy="7200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3363" y="2564904"/>
            <a:ext cx="1164101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барсук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5078" y="3496460"/>
            <a:ext cx="104067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белка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4706" y="1181942"/>
            <a:ext cx="6499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Какой зверь меняет на зиму </a:t>
            </a:r>
            <a:r>
              <a:rPr lang="ru-RU" sz="2400" b="1" dirty="0" smtClean="0">
                <a:latin typeface="Comic Sans MS" pitchFamily="66" charset="0"/>
              </a:rPr>
              <a:t>цвет шубки</a:t>
            </a:r>
            <a:r>
              <a:rPr lang="ru-RU" sz="2400" b="1" dirty="0">
                <a:latin typeface="Comic Sans MS" pitchFamily="66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38290" y="4298057"/>
            <a:ext cx="83708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заяц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352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7636" y="2420888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62268" y="1078527"/>
            <a:ext cx="5832648" cy="8227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684" y="2564904"/>
            <a:ext cx="267413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тишина и покой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916" y="3345703"/>
            <a:ext cx="2853666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жировые запасы </a:t>
            </a:r>
            <a:endParaRPr lang="ru-RU" sz="2400" b="1" dirty="0" smtClean="0">
              <a:latin typeface="Comic Sans MS" pitchFamily="66" charset="0"/>
              <a:hlinkClick r:id="" action="ppaction://hlinkshowjump?jump=nextslide">
                <a:snd r:embed="rId5" name="applause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под </a:t>
            </a:r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шубкой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2268" y="1078527"/>
            <a:ext cx="605225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Что необходимо зверям впадающим </a:t>
            </a:r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в </a:t>
            </a:r>
            <a:r>
              <a:rPr lang="ru-RU" sz="2400" b="1" dirty="0">
                <a:latin typeface="Comic Sans MS" pitchFamily="66" charset="0"/>
              </a:rPr>
              <a:t>спячку?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756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475099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78" y="1141275"/>
            <a:ext cx="5204835" cy="7090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6736" y="2869506"/>
            <a:ext cx="104227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мышь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7699" y="3777630"/>
            <a:ext cx="566181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ёж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8990" y="1264965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Кто из зверей всю зиму спит?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945" y="4581128"/>
            <a:ext cx="90922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лиса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035397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868070"/>
            <a:ext cx="4382429" cy="7200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9907" y="2276872"/>
            <a:ext cx="2020105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капустой и </a:t>
            </a:r>
            <a:endParaRPr lang="ru-RU" sz="2400" b="1" dirty="0" smtClean="0">
              <a:latin typeface="Comic Sans MS" pitchFamily="66" charset="0"/>
              <a:hlinkClick r:id="" action="ppaction://noaction">
                <a:snd r:embed="rId4" name="drumroll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морковкой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789" y="3428999"/>
            <a:ext cx="278634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корой деревьев, </a:t>
            </a:r>
            <a:endParaRPr lang="ru-RU" sz="2400" b="1" dirty="0" smtClean="0">
              <a:latin typeface="Comic Sans MS" pitchFamily="66" charset="0"/>
              <a:hlinkClick r:id="" action="ppaction://hlinkshowjump?jump=nextslide">
                <a:snd r:embed="rId5" name="applause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веточками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930" y="997277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Чем зимой питается заяц?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1732" y="4581128"/>
            <a:ext cx="1614546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яблоками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636912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52736"/>
            <a:ext cx="5675702" cy="89932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085654"/>
            <a:ext cx="1669047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голодают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639" y="3713285"/>
            <a:ext cx="271100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мелких зверьков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3927" y="1121062"/>
            <a:ext cx="547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Что едят зимой хищники: волки и лисицы?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2866" y="4401108"/>
            <a:ext cx="115448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мошек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276872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0432" y="978629"/>
            <a:ext cx="5379278" cy="7200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8443" y="2638673"/>
            <a:ext cx="104547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сойка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5604" y="3428999"/>
            <a:ext cx="104067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белка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058" y="1115239"/>
            <a:ext cx="4907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Кто сушит грибы на деревьях?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0165" y="4221088"/>
            <a:ext cx="103746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дятел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7448" y="2290688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7530" y="1196752"/>
            <a:ext cx="5910736" cy="7200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350" y="2924944"/>
            <a:ext cx="3217548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4" name="applause.wav"/>
                </a:hlinkClick>
              </a:rPr>
              <a:t>в щёлочках стен, </a:t>
            </a:r>
            <a:endParaRPr lang="ru-RU" sz="2400" b="1" dirty="0" smtClean="0">
              <a:latin typeface="Comic Sans MS" pitchFamily="66" charset="0"/>
              <a:hlinkClick r:id="" action="ppaction://hlinkshowjump?jump=nextslide">
                <a:snd r:embed="rId4" name="applause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hlinkshowjump?jump=nextslide">
                  <a:snd r:embed="rId4" name="applause.wav"/>
                </a:hlinkClick>
              </a:rPr>
              <a:t>под </a:t>
            </a:r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4" name="applause.wav"/>
                </a:hlinkClick>
              </a:rPr>
              <a:t>корой деревьев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010" y="4293096"/>
            <a:ext cx="2940228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noaction">
                  <a:snd r:embed="rId5" name="drumroll.wav"/>
                </a:hlinkClick>
              </a:rPr>
              <a:t>в земле, под </a:t>
            </a:r>
            <a:endParaRPr lang="ru-RU" sz="2400" b="1" dirty="0" smtClean="0">
              <a:latin typeface="Comic Sans MS" pitchFamily="66" charset="0"/>
              <a:hlinkClick r:id="" action="ppaction://noaction">
                <a:snd r:embed="rId5" name="drumroll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noaction">
                  <a:snd r:embed="rId5" name="drumroll.wav"/>
                </a:hlinkClick>
              </a:rPr>
              <a:t>корнями </a:t>
            </a:r>
            <a:r>
              <a:rPr lang="ru-RU" sz="2400" b="1" dirty="0">
                <a:latin typeface="Comic Sans MS" pitchFamily="66" charset="0"/>
                <a:hlinkClick r:id="" action="ppaction://noaction">
                  <a:snd r:embed="rId5" name="drumroll.wav"/>
                </a:hlinkClick>
              </a:rPr>
              <a:t>растений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566" y="1325959"/>
            <a:ext cx="590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Где зимуют жучки, бабочки, мошки?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352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5632" y="2348880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2996" y="1106328"/>
            <a:ext cx="6272784" cy="7920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721" y="2492896"/>
            <a:ext cx="2520242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прячутся под </a:t>
            </a:r>
            <a:endParaRPr lang="ru-RU" sz="2400" b="1" dirty="0" smtClean="0">
              <a:latin typeface="Comic Sans MS" pitchFamily="66" charset="0"/>
              <a:hlinkClick r:id="" action="ppaction://noaction">
                <a:snd r:embed="rId4" name="drumroll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корой </a:t>
            </a:r>
            <a:r>
              <a:rPr lang="ru-RU" sz="2400" b="1" dirty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деревьев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281" y="3573016"/>
            <a:ext cx="3631122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закрывают все входы </a:t>
            </a:r>
            <a:endParaRPr lang="ru-RU" sz="2400" b="1" dirty="0" smtClean="0">
              <a:latin typeface="Comic Sans MS" pitchFamily="66" charset="0"/>
              <a:hlinkClick r:id="" action="ppaction://hlinkshowjump?jump=nextslide">
                <a:snd r:embed="rId5" name="applause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в </a:t>
            </a:r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муравейник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868" y="1271539"/>
            <a:ext cx="6149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Как готовятся муравьи к зимнему сну?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390" y="4581128"/>
            <a:ext cx="3305713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прячутся под </a:t>
            </a:r>
            <a:endParaRPr lang="ru-RU" sz="2400" b="1" dirty="0" smtClean="0">
              <a:latin typeface="Comic Sans MS" pitchFamily="66" charset="0"/>
              <a:hlinkClick r:id="" action="ppaction://noaction">
                <a:snd r:embed="rId4" name="drumroll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опавшими листьями</a:t>
            </a:r>
          </a:p>
        </p:txBody>
      </p:sp>
    </p:spTree>
    <p:extLst>
      <p:ext uri="{BB962C8B-B14F-4D97-AF65-F5344CB8AC3E}">
        <p14:creationId xmlns:p14="http://schemas.microsoft.com/office/powerpoint/2010/main" val="22646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384884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1058402"/>
            <a:ext cx="6552728" cy="97036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990551"/>
            <a:ext cx="179889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зимующие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001" y="3685826"/>
            <a:ext cx="199285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перелетные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8084" y="112808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Как называются птицы, которые улетают </a:t>
            </a:r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от </a:t>
            </a:r>
            <a:r>
              <a:rPr lang="ru-RU" sz="2400" b="1" dirty="0">
                <a:latin typeface="Comic Sans MS" pitchFamily="66" charset="0"/>
              </a:rPr>
              <a:t>нас в тёплые края?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9328" y="4344738"/>
            <a:ext cx="183255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пролетные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947" y="188640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348880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05048" y="1268760"/>
            <a:ext cx="6895343" cy="5760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0299" y="2723728"/>
            <a:ext cx="101341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весна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0793" y="3647860"/>
            <a:ext cx="91242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зима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1406" y="1325959"/>
            <a:ext cx="6745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Какое время года наступает после осени?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5695" y="4509119"/>
            <a:ext cx="88197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лето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ень 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08720"/>
            <a:ext cx="5976664" cy="4320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Здравствуйте,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ребята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Я приглашаю вас принять участие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моей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экологической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викторине-раскраске</a:t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Осень ходит по дорожкам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…»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отвечая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правильно на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вопросы викторины картинка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 ё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жиком постепенно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раскрасится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Готовы?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Удачи!</a:t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64161975_02321279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6948264" y="4057130"/>
            <a:ext cx="1708394" cy="1579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109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204864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070658"/>
            <a:ext cx="6552728" cy="64807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5465" y="2524779"/>
            <a:ext cx="91242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зима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0241" y="3448108"/>
            <a:ext cx="88197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лето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612" y="1062898"/>
            <a:ext cx="64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Какое время года </a:t>
            </a:r>
            <a:r>
              <a:rPr lang="ru-RU" sz="2400" b="1" dirty="0" smtClean="0">
                <a:latin typeface="Comic Sans MS" panose="030F0702030302020204" pitchFamily="66" charset="0"/>
              </a:rPr>
              <a:t>идет перед </a:t>
            </a:r>
            <a:r>
              <a:rPr lang="ru-RU" sz="2400" b="1" dirty="0">
                <a:latin typeface="Comic Sans MS" panose="030F0702030302020204" pitchFamily="66" charset="0"/>
              </a:rPr>
              <a:t>осенью?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641" y="4365104"/>
            <a:ext cx="101341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весна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946" y="32296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964610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5636" y="933857"/>
            <a:ext cx="6552728" cy="4675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286" y="2132856"/>
            <a:ext cx="129715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октябрь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0803" y="3198166"/>
            <a:ext cx="1172116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ноябрь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5946" y="933857"/>
            <a:ext cx="6527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Как называется последний месяц осени?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73347" y="4221088"/>
            <a:ext cx="1340432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декабрь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ень 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08720"/>
            <a:ext cx="5976664" cy="432048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ru-RU" sz="31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 descr="64161975_02321279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6948264" y="4057130"/>
            <a:ext cx="1708394" cy="1579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620688"/>
            <a:ext cx="6048672" cy="453650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1225" y="5445224"/>
            <a:ext cx="6497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Молодцы, ребята!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4036" y="-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751344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Используемые источники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Фон </a:t>
            </a:r>
            <a:r>
              <a:rPr lang="en-US" dirty="0">
                <a:hlinkClick r:id="rId3"/>
              </a:rPr>
              <a:t>http://sale-ua.hot-line.in.ua/imgs/34208-kerry-kurtki-rasprodazha-krasnopartizansk.jpg</a:t>
            </a:r>
            <a:endParaRPr lang="ru-RU" dirty="0"/>
          </a:p>
          <a:p>
            <a:r>
              <a:rPr lang="ru-RU" dirty="0"/>
              <a:t>Листья </a:t>
            </a:r>
            <a:r>
              <a:rPr lang="en-US" dirty="0">
                <a:hlinkClick r:id="rId4"/>
              </a:rPr>
              <a:t>http://</a:t>
            </a:r>
            <a:r>
              <a:rPr lang="ru-RU" dirty="0">
                <a:hlinkClick r:id="rId4"/>
              </a:rPr>
              <a:t>журнал-</a:t>
            </a:r>
            <a:r>
              <a:rPr lang="ru-RU" dirty="0" err="1">
                <a:hlinkClick r:id="rId4"/>
              </a:rPr>
              <a:t>детство.рф</a:t>
            </a:r>
            <a:r>
              <a:rPr lang="ru-RU" dirty="0">
                <a:hlinkClick r:id="rId4"/>
              </a:rPr>
              <a:t>/</a:t>
            </a:r>
            <a:r>
              <a:rPr lang="en-US" dirty="0">
                <a:hlinkClick r:id="rId4"/>
              </a:rPr>
              <a:t>site/</a:t>
            </a:r>
            <a:r>
              <a:rPr lang="en-US" dirty="0" err="1">
                <a:hlinkClick r:id="rId4"/>
              </a:rPr>
              <a:t>img</a:t>
            </a:r>
            <a:r>
              <a:rPr lang="en-US" dirty="0">
                <a:hlinkClick r:id="rId4"/>
              </a:rPr>
              <a:t>-content/osennie-listia.png</a:t>
            </a:r>
            <a:endParaRPr lang="ru-RU" dirty="0"/>
          </a:p>
          <a:p>
            <a:r>
              <a:rPr lang="ru-RU" dirty="0"/>
              <a:t>Осень с зонтом  </a:t>
            </a:r>
            <a:r>
              <a:rPr lang="en-US" dirty="0">
                <a:hlinkClick r:id="rId5"/>
              </a:rPr>
              <a:t>http://player.myshared.ru/1187926/data/images/img4.png</a:t>
            </a:r>
            <a:endParaRPr lang="ru-RU" dirty="0"/>
          </a:p>
          <a:p>
            <a:r>
              <a:rPr lang="ru-RU" dirty="0"/>
              <a:t>листок </a:t>
            </a:r>
            <a:r>
              <a:rPr lang="ru-RU" u="sng" dirty="0">
                <a:hlinkClick r:id="rId6"/>
              </a:rPr>
              <a:t>http://liubavyshka.ru/_ph/55/1/519360784.jpg</a:t>
            </a:r>
            <a:endParaRPr lang="ru-RU" dirty="0"/>
          </a:p>
          <a:p>
            <a:r>
              <a:rPr lang="ru-RU" dirty="0"/>
              <a:t>листок </a:t>
            </a:r>
            <a:r>
              <a:rPr lang="ru-RU" u="sng" dirty="0">
                <a:hlinkClick r:id="rId7"/>
              </a:rPr>
              <a:t>http://img1.liveinternet.ru/images/attach/c/2//64/161/64161975_023212797.png</a:t>
            </a:r>
            <a:endParaRPr lang="ru-RU" u="sng" dirty="0"/>
          </a:p>
          <a:p>
            <a:r>
              <a:rPr lang="ru-RU" dirty="0"/>
              <a:t>Автор шаблона: </a:t>
            </a:r>
            <a:r>
              <a:rPr lang="ru-RU" i="1" dirty="0" err="1"/>
              <a:t>Бурдейная</a:t>
            </a:r>
            <a:r>
              <a:rPr lang="ru-RU" i="1" dirty="0"/>
              <a:t> Н. В. Сайт:  </a:t>
            </a:r>
            <a:r>
              <a:rPr lang="en-US" i="1" dirty="0">
                <a:hlinkClick r:id="rId8"/>
              </a:rPr>
              <a:t>http://medea.ucoz.ru</a:t>
            </a:r>
            <a:endParaRPr lang="ru-RU" dirty="0"/>
          </a:p>
        </p:txBody>
      </p:sp>
      <p:sp>
        <p:nvSpPr>
          <p:cNvPr id="5" name="Управляющая кнопка: назад 4">
            <a:hlinkClick r:id="rId9" action="ppaction://hlinksldjump" highlightClick="1"/>
          </p:cNvPr>
          <p:cNvSpPr/>
          <p:nvPr/>
        </p:nvSpPr>
        <p:spPr>
          <a:xfrm>
            <a:off x="8498060" y="6199720"/>
            <a:ext cx="539552" cy="47667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1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276872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09118" y="836712"/>
            <a:ext cx="457200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Основное изменение в неживой природе осенью: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1726" y="2276872"/>
            <a:ext cx="1228221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осадки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859" y="3204386"/>
            <a:ext cx="220445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5" name="applause.wav"/>
                </a:hlinkClick>
              </a:rPr>
              <a:t>похолодание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859" y="4149080"/>
            <a:ext cx="2714205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с</a:t>
            </a:r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4" name="drumroll.wav"/>
                </a:hlinkClick>
              </a:rPr>
              <a:t>еверное сияние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167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1044" y="2178442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4680520" cy="5760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1293676" y="2501057"/>
            <a:ext cx="120257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hlinkshowjump?jump=nextslide">
                  <a:snd r:embed="rId4" name="applause.wav"/>
                </a:hlinkClick>
              </a:rPr>
              <a:t>короче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1047" y="3297833"/>
            <a:ext cx="1447832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5" name="drumroll.wav"/>
                </a:hlinkClick>
              </a:rPr>
              <a:t>длиннее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599" y="1037927"/>
            <a:ext cx="4290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Осенью дни </a:t>
            </a:r>
            <a:r>
              <a:rPr lang="ru-RU" sz="2400" b="1" dirty="0" smtClean="0">
                <a:latin typeface="Comic Sans MS" pitchFamily="66" charset="0"/>
              </a:rPr>
              <a:t>становятся…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7735" y="4221088"/>
            <a:ext cx="1994457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  <a:hlinkClick r:id="" action="ppaction://noaction">
                  <a:snd r:embed="rId5" name="drumroll.wav"/>
                </a:hlinkClick>
              </a:rPr>
              <a:t>о</a:t>
            </a:r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5" name="drumroll.wav"/>
                </a:hlinkClick>
              </a:rPr>
              <a:t>ни </a:t>
            </a: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  <a:hlinkClick r:id="" action="ppaction://noaction">
                  <a:snd r:embed="rId5" name="drumroll.wav"/>
                </a:hlinkClick>
              </a:rPr>
              <a:t>одинаковые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443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276872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4236" y="1087624"/>
            <a:ext cx="6244974" cy="7920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656868"/>
            <a:ext cx="146065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  <a:hlinkClick r:id="" action="ppaction://hlinkshowjump?jump=nextslide">
                  <a:snd r:embed="rId4" name="applause.wav"/>
                </a:hlinkClick>
              </a:rPr>
              <a:t>рябины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1445749" y="3517848"/>
            <a:ext cx="140775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  <a:hlinkClick r:id="" action="ppaction://noaction">
                  <a:snd r:embed="rId5" name="drumroll.wav"/>
                </a:hlinkClick>
              </a:rPr>
              <a:t>березы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68169"/>
            <a:ext cx="5668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Листья какого дерева краснеют с приходом осени?</a:t>
            </a:r>
          </a:p>
        </p:txBody>
      </p:sp>
      <p:sp>
        <p:nvSpPr>
          <p:cNvPr id="10" name="Прямоугольник 9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1726274" y="4293096"/>
            <a:ext cx="84670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  <a:hlinkClick r:id="" action="ppaction://noaction">
                  <a:snd r:embed="rId5" name="drumroll.wav"/>
                </a:hlinkClick>
              </a:rPr>
              <a:t>ели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21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0021" y="2420888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68169"/>
            <a:ext cx="5150816" cy="82835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28136"/>
            <a:ext cx="198323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  <a:hlinkClick r:id="" action="ppaction://hlinkshowjump?jump=nextslide">
                  <a:snd r:embed="rId4" name="applause.wav"/>
                </a:hlinkClick>
              </a:rPr>
              <a:t>заморозки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6781" y="3573016"/>
            <a:ext cx="16786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  <a:hlinkClick r:id="" action="ppaction://noaction">
                  <a:snd r:embed="rId5" name="drumroll.wav"/>
                </a:hlinkClick>
              </a:rPr>
              <a:t>ледоход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7860" y="10655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Какое явление природы можно наблюдать осенью?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9432" y="4512260"/>
            <a:ext cx="213552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  <a:hlinkClick r:id="" action="ppaction://noaction">
                  <a:snd r:embed="rId5" name="drumroll.wav"/>
                </a:hlinkClick>
              </a:rPr>
              <a:t>проталины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296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9934" y="2276872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6840" y="869815"/>
            <a:ext cx="5488490" cy="8640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232" y="2276872"/>
            <a:ext cx="2783134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опадают листья 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  <a:hlinkClick r:id="" action="ppaction://noaction">
                <a:snd r:embed="rId4" name="drumroll.wav"/>
              </a:hlinkClick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на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деревьях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0892" y="3428999"/>
            <a:ext cx="2505814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труднее найти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hlinkClick r:id="" action="ppaction://hlinkshowjump?jump=nextslide">
                <a:snd r:embed="rId5" name="applause.wav"/>
              </a:hlinkClick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корм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1526" y="908720"/>
            <a:ext cx="5628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Почему осенью птицы улетают в </a:t>
            </a:r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тёплые </a:t>
            </a:r>
            <a:r>
              <a:rPr lang="ru-RU" sz="2400" b="1" dirty="0">
                <a:latin typeface="Comic Sans MS" pitchFamily="66" charset="0"/>
              </a:rPr>
              <a:t>края?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4609" y="4653136"/>
            <a:ext cx="3238387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тановится холодно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424" y="116632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1724" y="2106434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9276" y="980728"/>
            <a:ext cx="5332176" cy="8640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901" y="2564904"/>
            <a:ext cx="227818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  <a:hlinkClick r:id="" action="ppaction://hlinkshowjump?jump=nextslide">
                  <a:snd r:embed="rId4" name="applause.wav"/>
                </a:hlinkClick>
              </a:rPr>
              <a:t>23 сентября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549" y="3609020"/>
            <a:ext cx="22268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  <a:hlinkClick r:id="" action="ppaction://noaction">
                  <a:snd r:embed="rId5" name="drumroll.wav"/>
                </a:hlinkClick>
              </a:rPr>
              <a:t>23 октября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9364" y="9762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Какой день считается днём осеннего равноденствия?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0549" y="4437112"/>
            <a:ext cx="22268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  <a:hlinkClick r:id="" action="ppaction://noaction">
                  <a:snd r:embed="rId5" name="drumroll.wav"/>
                </a:hlinkClick>
              </a:rPr>
              <a:t>23 ноября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163" y="83726"/>
            <a:ext cx="50405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Мой вопрос – ваш ответ …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2315" y="2117204"/>
            <a:ext cx="4968552" cy="3528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2646" y="1068203"/>
            <a:ext cx="5699594" cy="51493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148" y="2332330"/>
            <a:ext cx="3510898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прячутся на берегу в </a:t>
            </a:r>
            <a:endParaRPr lang="ru-RU" sz="2400" b="1" dirty="0" smtClean="0">
              <a:latin typeface="Comic Sans MS" pitchFamily="66" charset="0"/>
              <a:hlinkClick r:id="" action="ppaction://noaction">
                <a:snd r:embed="rId4" name="drumroll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укромных </a:t>
            </a:r>
            <a:r>
              <a:rPr lang="ru-RU" sz="2400" b="1" dirty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местах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241" y="3573016"/>
            <a:ext cx="3449983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прячутся на глубину </a:t>
            </a:r>
            <a:endParaRPr lang="ru-RU" sz="2400" b="1" dirty="0" smtClean="0">
              <a:latin typeface="Comic Sans MS" pitchFamily="66" charset="0"/>
              <a:hlinkClick r:id="" action="ppaction://hlinkshowjump?jump=nextslide">
                <a:snd r:embed="rId5" name="applause.wav"/>
              </a:hlinkClick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под </a:t>
            </a:r>
            <a:r>
              <a:rPr lang="ru-RU" sz="2400" b="1" dirty="0">
                <a:latin typeface="Comic Sans MS" pitchFamily="66" charset="0"/>
                <a:hlinkClick r:id="" action="ppaction://hlinkshowjump?jump=nextslide">
                  <a:snd r:embed="rId5" name="applause.wav"/>
                </a:hlinkClick>
              </a:rPr>
              <a:t>камни или в ил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2646" y="1088284"/>
            <a:ext cx="569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Куда исчезают на зиму лягушки?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9943" y="4693285"/>
            <a:ext cx="1534395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hlinkClick r:id="" action="ppaction://noaction">
                  <a:snd r:embed="rId4" name="drumroll.wav"/>
                </a:hlinkClick>
              </a:rPr>
              <a:t>умирают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438</Words>
  <Application>Microsoft Office PowerPoint</Application>
  <PresentationFormat>Экран (4:3)</PresentationFormat>
  <Paragraphs>130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Здравствуйте, ребята! Я приглашаю вас принять участие в моей экологической  викторине-раскраске «Осень ходит по дорожкам …» отвечая правильно на вопросы викторины картинка с ёжиком постепенно раскрасится Готовы?  Удачи! 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Мой вопрос – ваш ответ …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Dom</cp:lastModifiedBy>
  <cp:revision>33</cp:revision>
  <dcterms:created xsi:type="dcterms:W3CDTF">2015-12-03T14:22:36Z</dcterms:created>
  <dcterms:modified xsi:type="dcterms:W3CDTF">2017-10-31T15:18:52Z</dcterms:modified>
</cp:coreProperties>
</file>